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8" userDrawn="1">
          <p15:clr>
            <a:srgbClr val="A4A3A4"/>
          </p15:clr>
        </p15:guide>
        <p15:guide id="2" pos="95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480D"/>
    <a:srgbClr val="FCDED0"/>
    <a:srgbClr val="FF8F8F"/>
    <a:srgbClr val="7AB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5" autoAdjust="0"/>
    <p:restoredTop sz="94660"/>
  </p:normalViewPr>
  <p:slideViewPr>
    <p:cSldViewPr snapToGrid="0">
      <p:cViewPr varScale="1">
        <p:scale>
          <a:sx n="12" d="100"/>
          <a:sy n="12" d="100"/>
        </p:scale>
        <p:origin x="2322" y="114"/>
      </p:cViewPr>
      <p:guideLst>
        <p:guide orient="horz" pos="13478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2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1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16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8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2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7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6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1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78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2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7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1858D-62FB-42EE-889F-2C622A856136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A403-7C09-4AE2-B24B-DD0CAD45B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7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agBrick">
          <a:fgClr>
            <a:srgbClr val="CD480D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27859F8-1A94-49D2-89A7-FF8BB7AD21F4}"/>
              </a:ext>
            </a:extLst>
          </p:cNvPr>
          <p:cNvSpPr/>
          <p:nvPr/>
        </p:nvSpPr>
        <p:spPr>
          <a:xfrm>
            <a:off x="595080" y="440679"/>
            <a:ext cx="29077115" cy="5207127"/>
          </a:xfrm>
          <a:prstGeom prst="rect">
            <a:avLst/>
          </a:prstGeom>
          <a:gradFill>
            <a:gsLst>
              <a:gs pos="41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120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عنوان</a:t>
            </a:r>
            <a:r>
              <a:rPr lang="fa-IR" sz="960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</a:p>
          <a:p>
            <a:pPr algn="ctr" rtl="1"/>
            <a:r>
              <a:rPr lang="en-US" sz="9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B Titr" panose="00000700000000000000" pitchFamily="2" charset="-78"/>
              </a:rPr>
              <a:t>Title (</a:t>
            </a:r>
            <a:r>
              <a:rPr lang="en-US" sz="9000" b="1" dirty="0" err="1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B Titr" panose="00000700000000000000" pitchFamily="2" charset="-78"/>
              </a:rPr>
              <a:t>En</a:t>
            </a:r>
            <a:r>
              <a:rPr lang="en-US" sz="9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B Titr" panose="00000700000000000000" pitchFamily="2" charset="-78"/>
              </a:rPr>
              <a:t>)</a:t>
            </a:r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032397-DDFA-476B-9EB9-FEF656899EEB}"/>
              </a:ext>
            </a:extLst>
          </p:cNvPr>
          <p:cNvSpPr/>
          <p:nvPr/>
        </p:nvSpPr>
        <p:spPr>
          <a:xfrm>
            <a:off x="595080" y="6317673"/>
            <a:ext cx="29077115" cy="5076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7000" dirty="0">
                <a:solidFill>
                  <a:schemeClr val="tx1"/>
                </a:solidFill>
                <a:cs typeface="B Nazanin" panose="00000400000000000000" pitchFamily="2" charset="-78"/>
              </a:rPr>
              <a:t>کادر 1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پوستر حاضر در ابعاد تقریبی 85 سانتی متر در 120 سانتی متر می باشد.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فایل حاضر یک نمونه بوده و می توان تا حدی ابعاد کادر ها و رنگ بندی آن را تغییر داد.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ترجیحا اندازه فونت بین 24 تا 48 از نوع بی نازنین باشد. پاراگرافها بصورت راست-چین و منظم شده از دوطرف باشد.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استفاده از تصاویر مناسب و مرتبط، آوردن آمار و تحلیل های موثق، کاربردهای جذاب و استفاده از عبارات کوتاه بجای متن زیاد توصیه می شود.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رعایت کپی رایت اهمیت دارد. مطالب از مراجع معتبر با ذکر مراجع در کادر 7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در کادر 8 نام تهیه کننده پوستر آورده می شود.</a:t>
            </a:r>
          </a:p>
          <a:p>
            <a:pPr algn="just" rtl="1"/>
            <a:r>
              <a:rPr lang="fa-IR" sz="2400" dirty="0">
                <a:solidFill>
                  <a:schemeClr val="tx1"/>
                </a:solidFill>
                <a:cs typeface="B Nazanin" panose="00000400000000000000" pitchFamily="2" charset="-78"/>
              </a:rPr>
              <a:t>پوسترهای منتخب (براساس شکل و محتوا) با ذکر نام تهیه کننده در دانشکده فنی و در محل آزمایشگاه تحقیقاتی انرژی دانشکده فنی نصب می گردد.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60BC08-A797-465C-850D-126FF08F7E31}"/>
              </a:ext>
            </a:extLst>
          </p:cNvPr>
          <p:cNvSpPr/>
          <p:nvPr/>
        </p:nvSpPr>
        <p:spPr>
          <a:xfrm>
            <a:off x="20612100" y="22898100"/>
            <a:ext cx="9060095" cy="194554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7000" dirty="0">
                <a:solidFill>
                  <a:schemeClr val="tx1"/>
                </a:solidFill>
                <a:cs typeface="B Nazanin" panose="00000400000000000000" pitchFamily="2" charset="-78"/>
              </a:rPr>
              <a:t>کادر 4</a:t>
            </a:r>
          </a:p>
          <a:p>
            <a:pPr algn="ctr" rtl="1"/>
            <a:endParaRPr lang="en-US" sz="6793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582694-D2D6-4D74-B06A-0DCEFBCFE900}"/>
              </a:ext>
            </a:extLst>
          </p:cNvPr>
          <p:cNvSpPr/>
          <p:nvPr/>
        </p:nvSpPr>
        <p:spPr>
          <a:xfrm>
            <a:off x="595081" y="22898100"/>
            <a:ext cx="9060094" cy="138057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7000" dirty="0">
                <a:solidFill>
                  <a:schemeClr val="tx1"/>
                </a:solidFill>
                <a:cs typeface="B Nazanin" panose="00000400000000000000" pitchFamily="2" charset="-78"/>
              </a:rPr>
              <a:t>کادر 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E46629-BF31-4ED3-B282-2BCF925BD526}"/>
              </a:ext>
            </a:extLst>
          </p:cNvPr>
          <p:cNvSpPr/>
          <p:nvPr/>
        </p:nvSpPr>
        <p:spPr>
          <a:xfrm>
            <a:off x="595081" y="37536040"/>
            <a:ext cx="9060094" cy="2705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7000" dirty="0">
                <a:solidFill>
                  <a:schemeClr val="tx1"/>
                </a:solidFill>
                <a:cs typeface="B Nazanin" panose="00000400000000000000" pitchFamily="2" charset="-78"/>
              </a:rPr>
              <a:t>کادر 7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5C14F1-0391-4FB1-92DE-F13EE54FFD6F}"/>
              </a:ext>
            </a:extLst>
          </p:cNvPr>
          <p:cNvSpPr/>
          <p:nvPr/>
        </p:nvSpPr>
        <p:spPr>
          <a:xfrm>
            <a:off x="595080" y="41073947"/>
            <a:ext cx="9060095" cy="12796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7000" dirty="0">
                <a:solidFill>
                  <a:schemeClr val="tx1"/>
                </a:solidFill>
                <a:cs typeface="B Nazanin" panose="00000400000000000000" pitchFamily="2" charset="-78"/>
              </a:rPr>
              <a:t>کادر 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CE358FB-F02F-4CAF-AFF7-0CFB0D8B3B3F}"/>
              </a:ext>
            </a:extLst>
          </p:cNvPr>
          <p:cNvSpPr/>
          <p:nvPr/>
        </p:nvSpPr>
        <p:spPr>
          <a:xfrm>
            <a:off x="10603590" y="22898100"/>
            <a:ext cx="9060095" cy="194554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7000" dirty="0">
                <a:solidFill>
                  <a:schemeClr val="tx1"/>
                </a:solidFill>
                <a:cs typeface="B Nazanin" panose="00000400000000000000" pitchFamily="2" charset="-78"/>
              </a:rPr>
              <a:t>کادر 5</a:t>
            </a:r>
          </a:p>
          <a:p>
            <a:pPr algn="ctr" rtl="1"/>
            <a:endParaRPr lang="en-US" sz="6793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77E961-B8F0-43EA-9159-0A6F8C50622F}"/>
              </a:ext>
            </a:extLst>
          </p:cNvPr>
          <p:cNvSpPr/>
          <p:nvPr/>
        </p:nvSpPr>
        <p:spPr>
          <a:xfrm>
            <a:off x="15428686" y="12024033"/>
            <a:ext cx="14243509" cy="102447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7000" dirty="0">
                <a:solidFill>
                  <a:schemeClr val="tx1"/>
                </a:solidFill>
                <a:cs typeface="B Nazanin" panose="00000400000000000000" pitchFamily="2" charset="-78"/>
              </a:rPr>
              <a:t>کادر 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70D1A9-AD7A-4C05-84C4-DE9B369BFB22}"/>
              </a:ext>
            </a:extLst>
          </p:cNvPr>
          <p:cNvSpPr/>
          <p:nvPr/>
        </p:nvSpPr>
        <p:spPr>
          <a:xfrm>
            <a:off x="595080" y="12064537"/>
            <a:ext cx="14243508" cy="102447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7000" dirty="0">
                <a:solidFill>
                  <a:schemeClr val="tx1"/>
                </a:solidFill>
                <a:cs typeface="B Nazanin" panose="00000400000000000000" pitchFamily="2" charset="-78"/>
              </a:rPr>
              <a:t>کادر 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46A84D3-64D9-42F1-926F-8465C68AE180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749" y="819572"/>
            <a:ext cx="4924500" cy="4449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Image result for ‫آرم دانشگاه رازی‬‎">
            <a:extLst>
              <a:ext uri="{FF2B5EF4-FFF2-40B4-BE49-F238E27FC236}">
                <a16:creationId xmlns:a16="http://schemas.microsoft.com/office/drawing/2014/main" id="{E62DEFCD-9B55-42C3-A422-355D7DED6DEA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7513" y="803497"/>
            <a:ext cx="3366261" cy="4481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9382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163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Maysam Saidi</dc:creator>
  <cp:lastModifiedBy>Maysam Saidi</cp:lastModifiedBy>
  <cp:revision>13</cp:revision>
  <dcterms:created xsi:type="dcterms:W3CDTF">2019-09-22T07:52:29Z</dcterms:created>
  <dcterms:modified xsi:type="dcterms:W3CDTF">2019-09-26T13:18:33Z</dcterms:modified>
</cp:coreProperties>
</file>