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7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65" r:id="rId13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B Nazanin" panose="00000400000000000000" pitchFamily="2" charset="-78"/>
      <p:regular r:id="rId15"/>
      <p:bold r:id="rId16"/>
    </p:embeddedFont>
    <p:embeddedFont>
      <p:font typeface="Vazir" panose="020B0604020202020204" charset="-78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Lalezar" panose="020B0604020202020204" charset="-7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96FE-350D-4B0E-1629-153290F77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6D607-C64A-17A7-2857-2C66B8FB8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4CDA-1A3F-3866-04FD-782895AB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DCF2C-842E-033E-7A3B-B996B7A9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89ED-49AD-3B6D-2EC2-E00EA5C8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466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BE34-E595-63F5-499A-3A05329B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6B524-5E2B-0E20-028F-7C0AC48F3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9EFC3-ABF7-DDE8-C1AB-05913503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5763-DEEE-255C-3BB0-4A53E41C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6292F-C600-278C-2148-B5E6F531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824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7629C-23F1-D42D-3876-8AAD4073D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BFF70-D320-940D-7207-7016B8E1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7691B-B254-EE3C-B343-E8C8FBBD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ABD1-A73F-3E22-E51F-D681740B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A3A5-C4BB-20E6-1D01-DE9CA1B8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457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5B2B-DA02-C7B3-32D1-535317DC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EAE0-A41B-8502-358F-8CA344AF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A4255-A845-C4C1-1460-548897D9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0C342-03B3-EFAD-F4E0-0E240B43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46B0-A82E-D6BE-FAC4-0D656FB0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75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B46A-89C5-F94C-F9BB-AB4CF006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90CAE-8AE5-ED9D-F94A-96B76B66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2C24A-5D47-FBAF-5FE0-B0113F4A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B5699-BDE6-28A3-612B-F30CF23C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CB2E9-9C36-F756-6C1F-512DB4B4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59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BA5E-4A05-0F18-AC75-7F301BA5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5D4D-E666-4B24-A81C-52D7B6C60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FFCA2-2025-8879-4D6D-27F6434FD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C84E4-FE97-1F6C-43BD-233E19BE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6E620-AA72-AEB5-9D7D-64798F74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F4C02-BE8F-E9DA-C8F3-0CE7A1C1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4800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30FB-E56E-E35E-906A-C7B22FD6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F2E78-7A67-8D89-3C9F-D8277E4FE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C2689-BDCA-A482-64D0-C5F46B39C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D22E8-4208-4E5A-A930-2A2B3CC50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4DC53-1AB8-E380-BB6B-E37E5A951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44A98-55DE-0447-AB23-A6D0AFDA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98D0E-2632-8153-D8DB-8B4F26B7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4B755-67FD-0547-C23C-240CA94D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458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57DF-8A14-870C-DFF2-F5AB9CAC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9DB41-124A-B754-5915-DDA8B128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25B29-463C-C5D4-E576-EE5128D1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E13F-F1DF-7D75-DCF0-E866544D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5915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B9DEA-81FD-F8E3-B025-24234E79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0E22-25C6-42C9-D132-D039D409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DD34-469C-B591-4689-0286D4EF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FEB63C-B969-CC52-08BA-819CD9AC8E4A}"/>
              </a:ext>
            </a:extLst>
          </p:cNvPr>
          <p:cNvGrpSpPr/>
          <p:nvPr userDrawn="1"/>
        </p:nvGrpSpPr>
        <p:grpSpPr>
          <a:xfrm>
            <a:off x="4224000" y="1154099"/>
            <a:ext cx="3744000" cy="3744000"/>
            <a:chOff x="4815840" y="2148840"/>
            <a:chExt cx="2560320" cy="25603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3590E5-B2AD-AA66-E21A-B0334562E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14600"/>
              <a:ext cx="1828800" cy="18288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7BD0CE-E17A-D767-6095-EC9F3DB717FF}"/>
                </a:ext>
              </a:extLst>
            </p:cNvPr>
            <p:cNvSpPr/>
            <p:nvPr/>
          </p:nvSpPr>
          <p:spPr>
            <a:xfrm>
              <a:off x="4861560" y="2194560"/>
              <a:ext cx="2468880" cy="24688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4483D6-D3F3-20C5-6EDA-FB0F4FB0722A}"/>
                </a:ext>
              </a:extLst>
            </p:cNvPr>
            <p:cNvSpPr/>
            <p:nvPr/>
          </p:nvSpPr>
          <p:spPr>
            <a:xfrm>
              <a:off x="4815840" y="2148840"/>
              <a:ext cx="2560320" cy="2560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235975-63BE-EFEC-ADD4-0BFF2DFBD06B}"/>
              </a:ext>
            </a:extLst>
          </p:cNvPr>
          <p:cNvSpPr txBox="1"/>
          <p:nvPr userDrawn="1"/>
        </p:nvSpPr>
        <p:spPr>
          <a:xfrm>
            <a:off x="3159145" y="5005529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>
                <a:latin typeface="Vazir" panose="020B0603030804020204" pitchFamily="34" charset="-78"/>
                <a:cs typeface="Vazir" panose="020B0603030804020204" pitchFamily="34" charset="-78"/>
              </a:rPr>
              <a:t>گام98 مرجع دانلود قالب پاورپوینت</a:t>
            </a:r>
            <a:endParaRPr lang="en-US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23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32D4-64DE-F05C-D560-98362C2C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FCB0-13F4-94AD-B0DB-54C6769D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65612-3923-928B-D77D-C1AE0DC78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32EC6-83E3-AAC7-743C-212B3357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E2B89-E560-EA7F-0313-0CC33277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9084B-C36D-E7FC-7C74-77C0AF0B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9435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BEC9-6BFB-EFA0-A841-7C91E3FF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E250A-8960-3AC5-9976-A682C0689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66D97-00C4-9A0D-FE27-41B8A872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DDC97-A43F-4C14-4034-EEE2D701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58B71-9D65-6529-A707-F624EFA0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16837-57D6-85B1-CD43-284E7258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8355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CBC9A-495B-7BC1-1950-760C0F1F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D4D46-36FB-FE8C-E3A9-FE168ED50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CA13A-EFA3-C53F-CEB1-CD3C3B3D3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8FF6-9643-4C5A-8073-760754D13F5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D423-F727-BE07-9C61-12E2BBABE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5C09-7699-AF0B-3596-9E7A14B2B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EB04-58D9-4474-B13A-0CDFBA68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3%D8%B1%D8%B9%D8%AA_%D8%AF%D9%88%D8%B1%D8%A7%D9%86%DB%8C" TargetMode="External"/><Relationship Id="rId2" Type="http://schemas.openxmlformats.org/officeDocument/2006/relationships/hyperlink" Target="https://fa.wikipedia.org/wiki/%DA%AF%D8%B4%D8%AA%D8%A7%D9%88%D8%B1_%D9%86%DB%8C%D8%B1%D9%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fa.wikipedia.org/wiki/%D9%85%D8%A7%D8%B4%DB%8C%D9%86_%DA%AF%D8%B1%D9%85%D8%A7%DB%8C%DB%8C" TargetMode="External"/><Relationship Id="rId4" Type="http://schemas.openxmlformats.org/officeDocument/2006/relationships/hyperlink" Target="https://fa.wikipedia.org/wiki/%D9%85%D9%88%D8%AA%D9%88%D8%B1_%D8%A7%D9%84%DA%A9%D8%AA%D8%B1%DB%8C%DA%A9%DB%8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77154-7C4F-BE61-0EE8-E7079B56320E}"/>
              </a:ext>
            </a:extLst>
          </p:cNvPr>
          <p:cNvSpPr txBox="1"/>
          <p:nvPr/>
        </p:nvSpPr>
        <p:spPr>
          <a:xfrm>
            <a:off x="2473473" y="524359"/>
            <a:ext cx="7245060" cy="6140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  <a:buClr>
                <a:schemeClr val="tx2"/>
              </a:buClr>
            </a:pPr>
            <a:r>
              <a:rPr lang="fa-IR" sz="2800" b="1" dirty="0" smtClean="0">
                <a:latin typeface="Vazir" panose="020B0603030804020204" pitchFamily="34" charset="-78"/>
                <a:cs typeface="Vazir" panose="020B0603030804020204" pitchFamily="34" charset="-78"/>
              </a:rPr>
              <a:t>به نام خدا</a:t>
            </a:r>
            <a:endParaRPr lang="fa-IR" sz="2800" b="1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ctr" rtl="1">
              <a:lnSpc>
                <a:spcPct val="150000"/>
              </a:lnSpc>
              <a:buClr>
                <a:schemeClr val="tx2"/>
              </a:buClr>
            </a:pPr>
            <a:r>
              <a:rPr lang="fa-IR" sz="5400" b="1" dirty="0" smtClean="0">
                <a:solidFill>
                  <a:srgbClr val="23B0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پروژه درس زبان تحصصی</a:t>
            </a:r>
          </a:p>
          <a:p>
            <a:pPr algn="ctr" rtl="1">
              <a:lnSpc>
                <a:spcPct val="150000"/>
              </a:lnSpc>
              <a:buClr>
                <a:schemeClr val="tx2"/>
              </a:buClr>
            </a:pPr>
            <a:endParaRPr lang="fa-IR" sz="5400" b="1" dirty="0">
              <a:solidFill>
                <a:srgbClr val="23B0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ctr" rtl="1">
              <a:lnSpc>
                <a:spcPct val="150000"/>
              </a:lnSpc>
              <a:buClr>
                <a:schemeClr val="tx2"/>
              </a:buClr>
            </a:pPr>
            <a:endParaRPr lang="fa-IR" sz="1400" b="1" dirty="0">
              <a:solidFill>
                <a:srgbClr val="23B0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285750" lvl="3" indent="-285750" algn="r" rt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a-IR" sz="2800" b="1" dirty="0" smtClean="0">
                <a:latin typeface="Vazir" panose="020B0603030804020204" pitchFamily="34" charset="-78"/>
                <a:cs typeface="Vazir" panose="020B0603030804020204" pitchFamily="34" charset="-78"/>
              </a:rPr>
              <a:t>نام استاد: دکتر سعیدی</a:t>
            </a:r>
          </a:p>
          <a:p>
            <a:pPr marL="285750" lvl="3" indent="-285750" algn="r" rt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fa-IR" sz="2800" b="1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285750" lvl="3" indent="-285750" algn="r" rt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a-IR" sz="2800" b="1" dirty="0" smtClean="0">
                <a:latin typeface="Vazir" panose="020B0603030804020204" pitchFamily="34" charset="-78"/>
                <a:cs typeface="Vazir" panose="020B0603030804020204" pitchFamily="34" charset="-78"/>
              </a:rPr>
              <a:t>نام دانشجو: سینا حسنی </a:t>
            </a:r>
          </a:p>
          <a:p>
            <a:pPr marL="0" lvl="3" algn="r" rtl="1">
              <a:lnSpc>
                <a:spcPct val="150000"/>
              </a:lnSpc>
              <a:buClr>
                <a:schemeClr val="tx1"/>
              </a:buClr>
            </a:pPr>
            <a:r>
              <a:rPr lang="fa-IR" sz="2800" b="1" dirty="0" smtClean="0">
                <a:latin typeface="Vazir" panose="020B0603030804020204" pitchFamily="34" charset="-78"/>
                <a:cs typeface="Vazir" panose="020B0603030804020204" pitchFamily="34" charset="-78"/>
              </a:rPr>
              <a:t>اسفند 1402</a:t>
            </a:r>
            <a:endParaRPr lang="fa-IR" sz="28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BF570E2-AF85-DD47-B044-3376F0EF17FD}"/>
              </a:ext>
            </a:extLst>
          </p:cNvPr>
          <p:cNvSpPr/>
          <p:nvPr/>
        </p:nvSpPr>
        <p:spPr>
          <a:xfrm>
            <a:off x="-1" y="5052767"/>
            <a:ext cx="2375555" cy="1805233"/>
          </a:xfrm>
          <a:custGeom>
            <a:avLst/>
            <a:gdLst>
              <a:gd name="connsiteX0" fmla="*/ 0 w 2375555"/>
              <a:gd name="connsiteY0" fmla="*/ 1805233 h 1805233"/>
              <a:gd name="connsiteX1" fmla="*/ 0 w 2375555"/>
              <a:gd name="connsiteY1" fmla="*/ 0 h 1805233"/>
              <a:gd name="connsiteX2" fmla="*/ 2375555 w 2375555"/>
              <a:gd name="connsiteY2" fmla="*/ 1805233 h 1805233"/>
              <a:gd name="connsiteX3" fmla="*/ 0 w 2375555"/>
              <a:gd name="connsiteY3" fmla="*/ 1805233 h 1805233"/>
              <a:gd name="connsiteX0" fmla="*/ 0 w 2375555"/>
              <a:gd name="connsiteY0" fmla="*/ 1805233 h 1805233"/>
              <a:gd name="connsiteX1" fmla="*/ 0 w 2375555"/>
              <a:gd name="connsiteY1" fmla="*/ 0 h 1805233"/>
              <a:gd name="connsiteX2" fmla="*/ 2375555 w 2375555"/>
              <a:gd name="connsiteY2" fmla="*/ 1805233 h 1805233"/>
              <a:gd name="connsiteX3" fmla="*/ 0 w 2375555"/>
              <a:gd name="connsiteY3" fmla="*/ 1805233 h 1805233"/>
              <a:gd name="connsiteX0" fmla="*/ 0 w 2375555"/>
              <a:gd name="connsiteY0" fmla="*/ 1805233 h 1805233"/>
              <a:gd name="connsiteX1" fmla="*/ 0 w 2375555"/>
              <a:gd name="connsiteY1" fmla="*/ 0 h 1805233"/>
              <a:gd name="connsiteX2" fmla="*/ 2375555 w 2375555"/>
              <a:gd name="connsiteY2" fmla="*/ 1805233 h 1805233"/>
              <a:gd name="connsiteX3" fmla="*/ 0 w 2375555"/>
              <a:gd name="connsiteY3" fmla="*/ 1805233 h 18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555" h="1805233">
                <a:moveTo>
                  <a:pt x="0" y="1805233"/>
                </a:moveTo>
                <a:lnTo>
                  <a:pt x="0" y="0"/>
                </a:lnTo>
                <a:cubicBezTo>
                  <a:pt x="254524" y="941109"/>
                  <a:pt x="2130458" y="977246"/>
                  <a:pt x="2375555" y="1805233"/>
                </a:cubicBezTo>
                <a:lnTo>
                  <a:pt x="0" y="1805233"/>
                </a:ln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2">
            <a:extLst>
              <a:ext uri="{FF2B5EF4-FFF2-40B4-BE49-F238E27FC236}">
                <a16:creationId xmlns:a16="http://schemas.microsoft.com/office/drawing/2014/main" id="{734E2189-AF54-8910-86BF-BF91EFCC99F3}"/>
              </a:ext>
            </a:extLst>
          </p:cNvPr>
          <p:cNvSpPr/>
          <p:nvPr/>
        </p:nvSpPr>
        <p:spPr>
          <a:xfrm rot="10800000">
            <a:off x="9816445" y="0"/>
            <a:ext cx="2375555" cy="1805233"/>
          </a:xfrm>
          <a:custGeom>
            <a:avLst/>
            <a:gdLst>
              <a:gd name="connsiteX0" fmla="*/ 0 w 2375555"/>
              <a:gd name="connsiteY0" fmla="*/ 1805233 h 1805233"/>
              <a:gd name="connsiteX1" fmla="*/ 0 w 2375555"/>
              <a:gd name="connsiteY1" fmla="*/ 0 h 1805233"/>
              <a:gd name="connsiteX2" fmla="*/ 2375555 w 2375555"/>
              <a:gd name="connsiteY2" fmla="*/ 1805233 h 1805233"/>
              <a:gd name="connsiteX3" fmla="*/ 0 w 2375555"/>
              <a:gd name="connsiteY3" fmla="*/ 1805233 h 1805233"/>
              <a:gd name="connsiteX0" fmla="*/ 0 w 2375555"/>
              <a:gd name="connsiteY0" fmla="*/ 1805233 h 1805233"/>
              <a:gd name="connsiteX1" fmla="*/ 0 w 2375555"/>
              <a:gd name="connsiteY1" fmla="*/ 0 h 1805233"/>
              <a:gd name="connsiteX2" fmla="*/ 2375555 w 2375555"/>
              <a:gd name="connsiteY2" fmla="*/ 1805233 h 1805233"/>
              <a:gd name="connsiteX3" fmla="*/ 0 w 2375555"/>
              <a:gd name="connsiteY3" fmla="*/ 1805233 h 1805233"/>
              <a:gd name="connsiteX0" fmla="*/ 0 w 2375555"/>
              <a:gd name="connsiteY0" fmla="*/ 1805233 h 1805233"/>
              <a:gd name="connsiteX1" fmla="*/ 0 w 2375555"/>
              <a:gd name="connsiteY1" fmla="*/ 0 h 1805233"/>
              <a:gd name="connsiteX2" fmla="*/ 2375555 w 2375555"/>
              <a:gd name="connsiteY2" fmla="*/ 1805233 h 1805233"/>
              <a:gd name="connsiteX3" fmla="*/ 0 w 2375555"/>
              <a:gd name="connsiteY3" fmla="*/ 1805233 h 18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555" h="1805233">
                <a:moveTo>
                  <a:pt x="0" y="1805233"/>
                </a:moveTo>
                <a:lnTo>
                  <a:pt x="0" y="0"/>
                </a:lnTo>
                <a:cubicBezTo>
                  <a:pt x="254524" y="941109"/>
                  <a:pt x="2130458" y="977246"/>
                  <a:pt x="2375555" y="1805233"/>
                </a:cubicBezTo>
                <a:lnTo>
                  <a:pt x="0" y="1805233"/>
                </a:ln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22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0BB00-B686-0155-F951-F1FAC8E7EA33}"/>
              </a:ext>
            </a:extLst>
          </p:cNvPr>
          <p:cNvSpPr/>
          <p:nvPr/>
        </p:nvSpPr>
        <p:spPr>
          <a:xfrm>
            <a:off x="0" y="1"/>
            <a:ext cx="6843860" cy="3182968"/>
          </a:xfrm>
          <a:custGeom>
            <a:avLst/>
            <a:gdLst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5599522 w 5599522"/>
              <a:gd name="connsiteY2" fmla="*/ 4072380 h 4072380"/>
              <a:gd name="connsiteX3" fmla="*/ 0 w 5599522"/>
              <a:gd name="connsiteY3" fmla="*/ 4072380 h 4072380"/>
              <a:gd name="connsiteX4" fmla="*/ 0 w 5599522"/>
              <a:gd name="connsiteY4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9426 w 5608948"/>
              <a:gd name="connsiteY0" fmla="*/ 0 h 2006787"/>
              <a:gd name="connsiteX1" fmla="*/ 5608948 w 5608948"/>
              <a:gd name="connsiteY1" fmla="*/ 0 h 2006787"/>
              <a:gd name="connsiteX2" fmla="*/ 0 w 5608948"/>
              <a:gd name="connsiteY2" fmla="*/ 1894789 h 2006787"/>
              <a:gd name="connsiteX3" fmla="*/ 9426 w 5608948"/>
              <a:gd name="connsiteY3" fmla="*/ 0 h 2006787"/>
              <a:gd name="connsiteX0" fmla="*/ 9426 w 5608948"/>
              <a:gd name="connsiteY0" fmla="*/ 0 h 3091552"/>
              <a:gd name="connsiteX1" fmla="*/ 5608948 w 5608948"/>
              <a:gd name="connsiteY1" fmla="*/ 0 h 3091552"/>
              <a:gd name="connsiteX2" fmla="*/ 0 w 5608948"/>
              <a:gd name="connsiteY2" fmla="*/ 1894789 h 3091552"/>
              <a:gd name="connsiteX3" fmla="*/ 9426 w 5608948"/>
              <a:gd name="connsiteY3" fmla="*/ 0 h 3091552"/>
              <a:gd name="connsiteX0" fmla="*/ 0 w 5599522"/>
              <a:gd name="connsiteY0" fmla="*/ 0 h 3824505"/>
              <a:gd name="connsiteX1" fmla="*/ 5599522 w 5599522"/>
              <a:gd name="connsiteY1" fmla="*/ 0 h 3824505"/>
              <a:gd name="connsiteX2" fmla="*/ 1 w 5599522"/>
              <a:gd name="connsiteY2" fmla="*/ 2988298 h 3824505"/>
              <a:gd name="connsiteX3" fmla="*/ 0 w 5599522"/>
              <a:gd name="connsiteY3" fmla="*/ 0 h 3824505"/>
              <a:gd name="connsiteX0" fmla="*/ 0 w 6843860"/>
              <a:gd name="connsiteY0" fmla="*/ 0 h 3826972"/>
              <a:gd name="connsiteX1" fmla="*/ 6843860 w 6843860"/>
              <a:gd name="connsiteY1" fmla="*/ 9427 h 3826972"/>
              <a:gd name="connsiteX2" fmla="*/ 1 w 6843860"/>
              <a:gd name="connsiteY2" fmla="*/ 2988298 h 3826972"/>
              <a:gd name="connsiteX3" fmla="*/ 0 w 6843860"/>
              <a:gd name="connsiteY3" fmla="*/ 0 h 3826972"/>
              <a:gd name="connsiteX0" fmla="*/ 0 w 6843860"/>
              <a:gd name="connsiteY0" fmla="*/ 0 h 3724612"/>
              <a:gd name="connsiteX1" fmla="*/ 6843860 w 6843860"/>
              <a:gd name="connsiteY1" fmla="*/ 9427 h 3724612"/>
              <a:gd name="connsiteX2" fmla="*/ 1 w 6843860"/>
              <a:gd name="connsiteY2" fmla="*/ 2988298 h 3724612"/>
              <a:gd name="connsiteX3" fmla="*/ 0 w 6843860"/>
              <a:gd name="connsiteY3" fmla="*/ 0 h 3724612"/>
              <a:gd name="connsiteX0" fmla="*/ 0 w 6843860"/>
              <a:gd name="connsiteY0" fmla="*/ 0 h 3182968"/>
              <a:gd name="connsiteX1" fmla="*/ 6843860 w 6843860"/>
              <a:gd name="connsiteY1" fmla="*/ 9427 h 3182968"/>
              <a:gd name="connsiteX2" fmla="*/ 1 w 6843860"/>
              <a:gd name="connsiteY2" fmla="*/ 2253007 h 3182968"/>
              <a:gd name="connsiteX3" fmla="*/ 0 w 6843860"/>
              <a:gd name="connsiteY3" fmla="*/ 0 h 31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860" h="3182968">
                <a:moveTo>
                  <a:pt x="0" y="0"/>
                </a:moveTo>
                <a:lnTo>
                  <a:pt x="6843860" y="9427"/>
                </a:lnTo>
                <a:cubicBezTo>
                  <a:pt x="6202838" y="3525625"/>
                  <a:pt x="989815" y="3874417"/>
                  <a:pt x="1" y="2253007"/>
                </a:cubicBezTo>
                <a:cubicBezTo>
                  <a:pt x="1" y="1256908"/>
                  <a:pt x="0" y="996099"/>
                  <a:pt x="0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61A9-2726-72A1-6608-121464BDA641}"/>
              </a:ext>
            </a:extLst>
          </p:cNvPr>
          <p:cNvSpPr txBox="1"/>
          <p:nvPr/>
        </p:nvSpPr>
        <p:spPr>
          <a:xfrm>
            <a:off x="7641597" y="1082383"/>
            <a:ext cx="39317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4000" dirty="0"/>
              <a:t>HELICAL GEARING</a:t>
            </a:r>
            <a:endParaRPr lang="fa-IR" sz="4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47E3A-F451-C1C1-00DF-8471868B7D01}"/>
              </a:ext>
            </a:extLst>
          </p:cNvPr>
          <p:cNvSpPr txBox="1"/>
          <p:nvPr/>
        </p:nvSpPr>
        <p:spPr>
          <a:xfrm>
            <a:off x="6935072" y="1919453"/>
            <a:ext cx="430438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چرخ دنده مارپیچ</a:t>
            </a:r>
            <a:endParaRPr lang="fa-IR" sz="4000" dirty="0" smtClean="0"/>
          </a:p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fa-IR" dirty="0"/>
          </a:p>
          <a:p>
            <a:pPr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 A type of spur gearing in which although the axes of the shafts are parallel, the teeth are cut on helices instead of straight across the wheels parallel to the axis</a:t>
            </a:r>
            <a:r>
              <a:rPr lang="en-US" dirty="0" smtClean="0"/>
              <a:t>.</a:t>
            </a:r>
            <a:endParaRPr lang="fa-IR" dirty="0" smtClean="0"/>
          </a:p>
          <a:p>
            <a:pPr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fa-IR" b="1" dirty="0">
              <a:solidFill>
                <a:schemeClr val="accent1">
                  <a:lumMod val="7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1400" b="1" dirty="0" smtClean="0">
                <a:latin typeface="Vazir" panose="020B0603030804020204" pitchFamily="34" charset="-78"/>
                <a:cs typeface="Vazir" panose="020B0603030804020204" pitchFamily="34" charset="-78"/>
              </a:rPr>
              <a:t>نوعی چرخ دنده که در آن اگرچه محورهای شفت ها موازی است اما دندانه ها به جای مستقیم بر روی مارپیچ در عرض چرخ های موازی با محور بریده میشوند</a:t>
            </a:r>
            <a:endParaRPr lang="fa-IR" sz="1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13" name="Group 173">
            <a:extLst>
              <a:ext uri="{FF2B5EF4-FFF2-40B4-BE49-F238E27FC236}">
                <a16:creationId xmlns:a16="http://schemas.microsoft.com/office/drawing/2014/main" id="{1B3BA44F-82AE-5870-FF33-E9D0EA985C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60083" y="3872495"/>
            <a:ext cx="395365" cy="468000"/>
            <a:chOff x="3009" y="456"/>
            <a:chExt cx="1339" cy="1585"/>
          </a:xfrm>
          <a:solidFill>
            <a:schemeClr val="bg1"/>
          </a:solidFill>
        </p:grpSpPr>
        <p:sp>
          <p:nvSpPr>
            <p:cNvPr id="14" name="Freeform 175">
              <a:extLst>
                <a:ext uri="{FF2B5EF4-FFF2-40B4-BE49-F238E27FC236}">
                  <a16:creationId xmlns:a16="http://schemas.microsoft.com/office/drawing/2014/main" id="{563044F2-B772-5CD4-ECE9-283749A4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456"/>
              <a:ext cx="708" cy="941"/>
            </a:xfrm>
            <a:custGeom>
              <a:avLst/>
              <a:gdLst>
                <a:gd name="T0" fmla="*/ 1202 w 2123"/>
                <a:gd name="T1" fmla="*/ 7 h 2821"/>
                <a:gd name="T2" fmla="*/ 1371 w 2123"/>
                <a:gd name="T3" fmla="*/ 48 h 2821"/>
                <a:gd name="T4" fmla="*/ 1509 w 2123"/>
                <a:gd name="T5" fmla="*/ 113 h 2821"/>
                <a:gd name="T6" fmla="*/ 1633 w 2123"/>
                <a:gd name="T7" fmla="*/ 198 h 2821"/>
                <a:gd name="T8" fmla="*/ 1712 w 2123"/>
                <a:gd name="T9" fmla="*/ 278 h 2821"/>
                <a:gd name="T10" fmla="*/ 1751 w 2123"/>
                <a:gd name="T11" fmla="*/ 331 h 2821"/>
                <a:gd name="T12" fmla="*/ 1760 w 2123"/>
                <a:gd name="T13" fmla="*/ 344 h 2821"/>
                <a:gd name="T14" fmla="*/ 1783 w 2123"/>
                <a:gd name="T15" fmla="*/ 349 h 2821"/>
                <a:gd name="T16" fmla="*/ 1825 w 2123"/>
                <a:gd name="T17" fmla="*/ 363 h 2821"/>
                <a:gd name="T18" fmla="*/ 1880 w 2123"/>
                <a:gd name="T19" fmla="*/ 395 h 2821"/>
                <a:gd name="T20" fmla="*/ 1939 w 2123"/>
                <a:gd name="T21" fmla="*/ 451 h 2821"/>
                <a:gd name="T22" fmla="*/ 1993 w 2123"/>
                <a:gd name="T23" fmla="*/ 537 h 2821"/>
                <a:gd name="T24" fmla="*/ 2036 w 2123"/>
                <a:gd name="T25" fmla="*/ 658 h 2821"/>
                <a:gd name="T26" fmla="*/ 2060 w 2123"/>
                <a:gd name="T27" fmla="*/ 825 h 2821"/>
                <a:gd name="T28" fmla="*/ 2055 w 2123"/>
                <a:gd name="T29" fmla="*/ 1039 h 2821"/>
                <a:gd name="T30" fmla="*/ 2017 w 2123"/>
                <a:gd name="T31" fmla="*/ 1277 h 2821"/>
                <a:gd name="T32" fmla="*/ 2029 w 2123"/>
                <a:gd name="T33" fmla="*/ 1345 h 2821"/>
                <a:gd name="T34" fmla="*/ 2073 w 2123"/>
                <a:gd name="T35" fmla="*/ 1360 h 2821"/>
                <a:gd name="T36" fmla="*/ 2107 w 2123"/>
                <a:gd name="T37" fmla="*/ 1402 h 2821"/>
                <a:gd name="T38" fmla="*/ 2123 w 2123"/>
                <a:gd name="T39" fmla="*/ 1480 h 2821"/>
                <a:gd name="T40" fmla="*/ 2112 w 2123"/>
                <a:gd name="T41" fmla="*/ 1600 h 2821"/>
                <a:gd name="T42" fmla="*/ 2065 w 2123"/>
                <a:gd name="T43" fmla="*/ 1775 h 2821"/>
                <a:gd name="T44" fmla="*/ 2009 w 2123"/>
                <a:gd name="T45" fmla="*/ 1918 h 2821"/>
                <a:gd name="T46" fmla="*/ 1955 w 2123"/>
                <a:gd name="T47" fmla="*/ 1993 h 2821"/>
                <a:gd name="T48" fmla="*/ 1909 w 2123"/>
                <a:gd name="T49" fmla="*/ 2016 h 2821"/>
                <a:gd name="T50" fmla="*/ 1857 w 2123"/>
                <a:gd name="T51" fmla="*/ 2203 h 2821"/>
                <a:gd name="T52" fmla="*/ 1757 w 2123"/>
                <a:gd name="T53" fmla="*/ 2394 h 2821"/>
                <a:gd name="T54" fmla="*/ 1615 w 2123"/>
                <a:gd name="T55" fmla="*/ 2570 h 2821"/>
                <a:gd name="T56" fmla="*/ 1431 w 2123"/>
                <a:gd name="T57" fmla="*/ 2714 h 2821"/>
                <a:gd name="T58" fmla="*/ 1213 w 2123"/>
                <a:gd name="T59" fmla="*/ 2803 h 2821"/>
                <a:gd name="T60" fmla="*/ 984 w 2123"/>
                <a:gd name="T61" fmla="*/ 2816 h 2821"/>
                <a:gd name="T62" fmla="*/ 760 w 2123"/>
                <a:gd name="T63" fmla="*/ 2751 h 2821"/>
                <a:gd name="T64" fmla="*/ 563 w 2123"/>
                <a:gd name="T65" fmla="*/ 2624 h 2821"/>
                <a:gd name="T66" fmla="*/ 406 w 2123"/>
                <a:gd name="T67" fmla="*/ 2458 h 2821"/>
                <a:gd name="T68" fmla="*/ 293 w 2123"/>
                <a:gd name="T69" fmla="*/ 2268 h 2821"/>
                <a:gd name="T70" fmla="*/ 226 w 2123"/>
                <a:gd name="T71" fmla="*/ 2077 h 2821"/>
                <a:gd name="T72" fmla="*/ 184 w 2123"/>
                <a:gd name="T73" fmla="*/ 2005 h 2821"/>
                <a:gd name="T74" fmla="*/ 134 w 2123"/>
                <a:gd name="T75" fmla="*/ 1950 h 2821"/>
                <a:gd name="T76" fmla="*/ 77 w 2123"/>
                <a:gd name="T77" fmla="*/ 1831 h 2821"/>
                <a:gd name="T78" fmla="*/ 22 w 2123"/>
                <a:gd name="T79" fmla="*/ 1652 h 2821"/>
                <a:gd name="T80" fmla="*/ 0 w 2123"/>
                <a:gd name="T81" fmla="*/ 1515 h 2821"/>
                <a:gd name="T82" fmla="*/ 9 w 2123"/>
                <a:gd name="T83" fmla="*/ 1425 h 2821"/>
                <a:gd name="T84" fmla="*/ 37 w 2123"/>
                <a:gd name="T85" fmla="*/ 1371 h 2821"/>
                <a:gd name="T86" fmla="*/ 79 w 2123"/>
                <a:gd name="T87" fmla="*/ 1348 h 2821"/>
                <a:gd name="T88" fmla="*/ 126 w 2123"/>
                <a:gd name="T89" fmla="*/ 1345 h 2821"/>
                <a:gd name="T90" fmla="*/ 77 w 2123"/>
                <a:gd name="T91" fmla="*/ 1139 h 2821"/>
                <a:gd name="T92" fmla="*/ 67 w 2123"/>
                <a:gd name="T93" fmla="*/ 923 h 2821"/>
                <a:gd name="T94" fmla="*/ 110 w 2123"/>
                <a:gd name="T95" fmla="*/ 710 h 2821"/>
                <a:gd name="T96" fmla="*/ 208 w 2123"/>
                <a:gd name="T97" fmla="*/ 511 h 2821"/>
                <a:gd name="T98" fmla="*/ 338 w 2123"/>
                <a:gd name="T99" fmla="*/ 349 h 2821"/>
                <a:gd name="T100" fmla="*/ 507 w 2123"/>
                <a:gd name="T101" fmla="*/ 200 h 2821"/>
                <a:gd name="T102" fmla="*/ 676 w 2123"/>
                <a:gd name="T103" fmla="*/ 93 h 2821"/>
                <a:gd name="T104" fmla="*/ 858 w 2123"/>
                <a:gd name="T105" fmla="*/ 25 h 2821"/>
                <a:gd name="T106" fmla="*/ 1070 w 2123"/>
                <a:gd name="T107" fmla="*/ 0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3" h="2821">
                  <a:moveTo>
                    <a:pt x="1070" y="0"/>
                  </a:moveTo>
                  <a:lnTo>
                    <a:pt x="1138" y="2"/>
                  </a:lnTo>
                  <a:lnTo>
                    <a:pt x="1202" y="7"/>
                  </a:lnTo>
                  <a:lnTo>
                    <a:pt x="1262" y="18"/>
                  </a:lnTo>
                  <a:lnTo>
                    <a:pt x="1319" y="32"/>
                  </a:lnTo>
                  <a:lnTo>
                    <a:pt x="1371" y="48"/>
                  </a:lnTo>
                  <a:lnTo>
                    <a:pt x="1422" y="68"/>
                  </a:lnTo>
                  <a:lnTo>
                    <a:pt x="1467" y="90"/>
                  </a:lnTo>
                  <a:lnTo>
                    <a:pt x="1509" y="113"/>
                  </a:lnTo>
                  <a:lnTo>
                    <a:pt x="1555" y="141"/>
                  </a:lnTo>
                  <a:lnTo>
                    <a:pt x="1597" y="169"/>
                  </a:lnTo>
                  <a:lnTo>
                    <a:pt x="1633" y="198"/>
                  </a:lnTo>
                  <a:lnTo>
                    <a:pt x="1664" y="226"/>
                  </a:lnTo>
                  <a:lnTo>
                    <a:pt x="1690" y="253"/>
                  </a:lnTo>
                  <a:lnTo>
                    <a:pt x="1712" y="278"/>
                  </a:lnTo>
                  <a:lnTo>
                    <a:pt x="1729" y="300"/>
                  </a:lnTo>
                  <a:lnTo>
                    <a:pt x="1742" y="318"/>
                  </a:lnTo>
                  <a:lnTo>
                    <a:pt x="1751" y="331"/>
                  </a:lnTo>
                  <a:lnTo>
                    <a:pt x="1757" y="340"/>
                  </a:lnTo>
                  <a:lnTo>
                    <a:pt x="1758" y="344"/>
                  </a:lnTo>
                  <a:lnTo>
                    <a:pt x="1760" y="344"/>
                  </a:lnTo>
                  <a:lnTo>
                    <a:pt x="1765" y="344"/>
                  </a:lnTo>
                  <a:lnTo>
                    <a:pt x="1773" y="346"/>
                  </a:lnTo>
                  <a:lnTo>
                    <a:pt x="1783" y="349"/>
                  </a:lnTo>
                  <a:lnTo>
                    <a:pt x="1796" y="352"/>
                  </a:lnTo>
                  <a:lnTo>
                    <a:pt x="1809" y="356"/>
                  </a:lnTo>
                  <a:lnTo>
                    <a:pt x="1825" y="363"/>
                  </a:lnTo>
                  <a:lnTo>
                    <a:pt x="1842" y="372"/>
                  </a:lnTo>
                  <a:lnTo>
                    <a:pt x="1861" y="382"/>
                  </a:lnTo>
                  <a:lnTo>
                    <a:pt x="1880" y="395"/>
                  </a:lnTo>
                  <a:lnTo>
                    <a:pt x="1899" y="411"/>
                  </a:lnTo>
                  <a:lnTo>
                    <a:pt x="1919" y="430"/>
                  </a:lnTo>
                  <a:lnTo>
                    <a:pt x="1939" y="451"/>
                  </a:lnTo>
                  <a:lnTo>
                    <a:pt x="1958" y="476"/>
                  </a:lnTo>
                  <a:lnTo>
                    <a:pt x="1975" y="505"/>
                  </a:lnTo>
                  <a:lnTo>
                    <a:pt x="1993" y="537"/>
                  </a:lnTo>
                  <a:lnTo>
                    <a:pt x="2009" y="573"/>
                  </a:lnTo>
                  <a:lnTo>
                    <a:pt x="2023" y="613"/>
                  </a:lnTo>
                  <a:lnTo>
                    <a:pt x="2036" y="658"/>
                  </a:lnTo>
                  <a:lnTo>
                    <a:pt x="2046" y="709"/>
                  </a:lnTo>
                  <a:lnTo>
                    <a:pt x="2055" y="764"/>
                  </a:lnTo>
                  <a:lnTo>
                    <a:pt x="2060" y="825"/>
                  </a:lnTo>
                  <a:lnTo>
                    <a:pt x="2061" y="890"/>
                  </a:lnTo>
                  <a:lnTo>
                    <a:pt x="2060" y="961"/>
                  </a:lnTo>
                  <a:lnTo>
                    <a:pt x="2055" y="1039"/>
                  </a:lnTo>
                  <a:lnTo>
                    <a:pt x="2046" y="1121"/>
                  </a:lnTo>
                  <a:lnTo>
                    <a:pt x="2032" y="1212"/>
                  </a:lnTo>
                  <a:lnTo>
                    <a:pt x="2017" y="1277"/>
                  </a:lnTo>
                  <a:lnTo>
                    <a:pt x="1997" y="1345"/>
                  </a:lnTo>
                  <a:lnTo>
                    <a:pt x="2013" y="1344"/>
                  </a:lnTo>
                  <a:lnTo>
                    <a:pt x="2029" y="1345"/>
                  </a:lnTo>
                  <a:lnTo>
                    <a:pt x="2044" y="1348"/>
                  </a:lnTo>
                  <a:lnTo>
                    <a:pt x="2060" y="1353"/>
                  </a:lnTo>
                  <a:lnTo>
                    <a:pt x="2073" y="1360"/>
                  </a:lnTo>
                  <a:lnTo>
                    <a:pt x="2086" y="1371"/>
                  </a:lnTo>
                  <a:lnTo>
                    <a:pt x="2097" y="1384"/>
                  </a:lnTo>
                  <a:lnTo>
                    <a:pt x="2107" y="1402"/>
                  </a:lnTo>
                  <a:lnTo>
                    <a:pt x="2115" y="1423"/>
                  </a:lnTo>
                  <a:lnTo>
                    <a:pt x="2120" y="1449"/>
                  </a:lnTo>
                  <a:lnTo>
                    <a:pt x="2123" y="1480"/>
                  </a:lnTo>
                  <a:lnTo>
                    <a:pt x="2122" y="1515"/>
                  </a:lnTo>
                  <a:lnTo>
                    <a:pt x="2119" y="1554"/>
                  </a:lnTo>
                  <a:lnTo>
                    <a:pt x="2112" y="1600"/>
                  </a:lnTo>
                  <a:lnTo>
                    <a:pt x="2102" y="1652"/>
                  </a:lnTo>
                  <a:lnTo>
                    <a:pt x="2086" y="1708"/>
                  </a:lnTo>
                  <a:lnTo>
                    <a:pt x="2065" y="1775"/>
                  </a:lnTo>
                  <a:lnTo>
                    <a:pt x="2046" y="1831"/>
                  </a:lnTo>
                  <a:lnTo>
                    <a:pt x="2028" y="1879"/>
                  </a:lnTo>
                  <a:lnTo>
                    <a:pt x="2009" y="1918"/>
                  </a:lnTo>
                  <a:lnTo>
                    <a:pt x="1990" y="1950"/>
                  </a:lnTo>
                  <a:lnTo>
                    <a:pt x="1973" y="1975"/>
                  </a:lnTo>
                  <a:lnTo>
                    <a:pt x="1955" y="1993"/>
                  </a:lnTo>
                  <a:lnTo>
                    <a:pt x="1939" y="2005"/>
                  </a:lnTo>
                  <a:lnTo>
                    <a:pt x="1925" y="2012"/>
                  </a:lnTo>
                  <a:lnTo>
                    <a:pt x="1909" y="2016"/>
                  </a:lnTo>
                  <a:lnTo>
                    <a:pt x="1897" y="2077"/>
                  </a:lnTo>
                  <a:lnTo>
                    <a:pt x="1880" y="2139"/>
                  </a:lnTo>
                  <a:lnTo>
                    <a:pt x="1857" y="2203"/>
                  </a:lnTo>
                  <a:lnTo>
                    <a:pt x="1829" y="2268"/>
                  </a:lnTo>
                  <a:lnTo>
                    <a:pt x="1796" y="2332"/>
                  </a:lnTo>
                  <a:lnTo>
                    <a:pt x="1757" y="2394"/>
                  </a:lnTo>
                  <a:lnTo>
                    <a:pt x="1715" y="2456"/>
                  </a:lnTo>
                  <a:lnTo>
                    <a:pt x="1667" y="2514"/>
                  </a:lnTo>
                  <a:lnTo>
                    <a:pt x="1615" y="2570"/>
                  </a:lnTo>
                  <a:lnTo>
                    <a:pt x="1558" y="2622"/>
                  </a:lnTo>
                  <a:lnTo>
                    <a:pt x="1496" y="2670"/>
                  </a:lnTo>
                  <a:lnTo>
                    <a:pt x="1431" y="2714"/>
                  </a:lnTo>
                  <a:lnTo>
                    <a:pt x="1361" y="2750"/>
                  </a:lnTo>
                  <a:lnTo>
                    <a:pt x="1289" y="2780"/>
                  </a:lnTo>
                  <a:lnTo>
                    <a:pt x="1213" y="2803"/>
                  </a:lnTo>
                  <a:lnTo>
                    <a:pt x="1138" y="2816"/>
                  </a:lnTo>
                  <a:lnTo>
                    <a:pt x="1061" y="2821"/>
                  </a:lnTo>
                  <a:lnTo>
                    <a:pt x="984" y="2816"/>
                  </a:lnTo>
                  <a:lnTo>
                    <a:pt x="909" y="2803"/>
                  </a:lnTo>
                  <a:lnTo>
                    <a:pt x="834" y="2782"/>
                  </a:lnTo>
                  <a:lnTo>
                    <a:pt x="760" y="2751"/>
                  </a:lnTo>
                  <a:lnTo>
                    <a:pt x="689" y="2714"/>
                  </a:lnTo>
                  <a:lnTo>
                    <a:pt x="623" y="2672"/>
                  </a:lnTo>
                  <a:lnTo>
                    <a:pt x="563" y="2624"/>
                  </a:lnTo>
                  <a:lnTo>
                    <a:pt x="506" y="2572"/>
                  </a:lnTo>
                  <a:lnTo>
                    <a:pt x="454" y="2515"/>
                  </a:lnTo>
                  <a:lnTo>
                    <a:pt x="406" y="2458"/>
                  </a:lnTo>
                  <a:lnTo>
                    <a:pt x="364" y="2395"/>
                  </a:lnTo>
                  <a:lnTo>
                    <a:pt x="326" y="2333"/>
                  </a:lnTo>
                  <a:lnTo>
                    <a:pt x="293" y="2268"/>
                  </a:lnTo>
                  <a:lnTo>
                    <a:pt x="265" y="2204"/>
                  </a:lnTo>
                  <a:lnTo>
                    <a:pt x="244" y="2141"/>
                  </a:lnTo>
                  <a:lnTo>
                    <a:pt x="226" y="2077"/>
                  </a:lnTo>
                  <a:lnTo>
                    <a:pt x="215" y="2016"/>
                  </a:lnTo>
                  <a:lnTo>
                    <a:pt x="200" y="2012"/>
                  </a:lnTo>
                  <a:lnTo>
                    <a:pt x="184" y="2005"/>
                  </a:lnTo>
                  <a:lnTo>
                    <a:pt x="168" y="1993"/>
                  </a:lnTo>
                  <a:lnTo>
                    <a:pt x="151" y="1975"/>
                  </a:lnTo>
                  <a:lnTo>
                    <a:pt x="134" y="1950"/>
                  </a:lnTo>
                  <a:lnTo>
                    <a:pt x="115" y="1918"/>
                  </a:lnTo>
                  <a:lnTo>
                    <a:pt x="96" y="1879"/>
                  </a:lnTo>
                  <a:lnTo>
                    <a:pt x="77" y="1831"/>
                  </a:lnTo>
                  <a:lnTo>
                    <a:pt x="57" y="1776"/>
                  </a:lnTo>
                  <a:lnTo>
                    <a:pt x="37" y="1710"/>
                  </a:lnTo>
                  <a:lnTo>
                    <a:pt x="22" y="1652"/>
                  </a:lnTo>
                  <a:lnTo>
                    <a:pt x="10" y="1601"/>
                  </a:lnTo>
                  <a:lnTo>
                    <a:pt x="5" y="1555"/>
                  </a:lnTo>
                  <a:lnTo>
                    <a:pt x="0" y="1515"/>
                  </a:lnTo>
                  <a:lnTo>
                    <a:pt x="0" y="1480"/>
                  </a:lnTo>
                  <a:lnTo>
                    <a:pt x="3" y="1451"/>
                  </a:lnTo>
                  <a:lnTo>
                    <a:pt x="9" y="1425"/>
                  </a:lnTo>
                  <a:lnTo>
                    <a:pt x="16" y="1403"/>
                  </a:lnTo>
                  <a:lnTo>
                    <a:pt x="25" y="1386"/>
                  </a:lnTo>
                  <a:lnTo>
                    <a:pt x="37" y="1371"/>
                  </a:lnTo>
                  <a:lnTo>
                    <a:pt x="50" y="1361"/>
                  </a:lnTo>
                  <a:lnTo>
                    <a:pt x="64" y="1354"/>
                  </a:lnTo>
                  <a:lnTo>
                    <a:pt x="79" y="1348"/>
                  </a:lnTo>
                  <a:lnTo>
                    <a:pt x="94" y="1345"/>
                  </a:lnTo>
                  <a:lnTo>
                    <a:pt x="110" y="1345"/>
                  </a:lnTo>
                  <a:lnTo>
                    <a:pt x="126" y="1345"/>
                  </a:lnTo>
                  <a:lnTo>
                    <a:pt x="105" y="1279"/>
                  </a:lnTo>
                  <a:lnTo>
                    <a:pt x="90" y="1212"/>
                  </a:lnTo>
                  <a:lnTo>
                    <a:pt x="77" y="1139"/>
                  </a:lnTo>
                  <a:lnTo>
                    <a:pt x="68" y="1065"/>
                  </a:lnTo>
                  <a:lnTo>
                    <a:pt x="65" y="992"/>
                  </a:lnTo>
                  <a:lnTo>
                    <a:pt x="67" y="923"/>
                  </a:lnTo>
                  <a:lnTo>
                    <a:pt x="74" y="854"/>
                  </a:lnTo>
                  <a:lnTo>
                    <a:pt x="89" y="786"/>
                  </a:lnTo>
                  <a:lnTo>
                    <a:pt x="110" y="710"/>
                  </a:lnTo>
                  <a:lnTo>
                    <a:pt x="137" y="640"/>
                  </a:lnTo>
                  <a:lnTo>
                    <a:pt x="170" y="573"/>
                  </a:lnTo>
                  <a:lnTo>
                    <a:pt x="208" y="511"/>
                  </a:lnTo>
                  <a:lnTo>
                    <a:pt x="248" y="453"/>
                  </a:lnTo>
                  <a:lnTo>
                    <a:pt x="292" y="399"/>
                  </a:lnTo>
                  <a:lnTo>
                    <a:pt x="338" y="349"/>
                  </a:lnTo>
                  <a:lnTo>
                    <a:pt x="392" y="295"/>
                  </a:lnTo>
                  <a:lnTo>
                    <a:pt x="448" y="245"/>
                  </a:lnTo>
                  <a:lnTo>
                    <a:pt x="507" y="200"/>
                  </a:lnTo>
                  <a:lnTo>
                    <a:pt x="568" y="158"/>
                  </a:lnTo>
                  <a:lnTo>
                    <a:pt x="621" y="123"/>
                  </a:lnTo>
                  <a:lnTo>
                    <a:pt x="676" y="93"/>
                  </a:lnTo>
                  <a:lnTo>
                    <a:pt x="734" y="65"/>
                  </a:lnTo>
                  <a:lnTo>
                    <a:pt x="793" y="42"/>
                  </a:lnTo>
                  <a:lnTo>
                    <a:pt x="858" y="25"/>
                  </a:lnTo>
                  <a:lnTo>
                    <a:pt x="926" y="10"/>
                  </a:lnTo>
                  <a:lnTo>
                    <a:pt x="997" y="5"/>
                  </a:lnTo>
                  <a:lnTo>
                    <a:pt x="1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6">
              <a:extLst>
                <a:ext uri="{FF2B5EF4-FFF2-40B4-BE49-F238E27FC236}">
                  <a16:creationId xmlns:a16="http://schemas.microsoft.com/office/drawing/2014/main" id="{F59F4629-1183-8BEB-64E9-79A317E2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357"/>
              <a:ext cx="1339" cy="684"/>
            </a:xfrm>
            <a:custGeom>
              <a:avLst/>
              <a:gdLst>
                <a:gd name="T0" fmla="*/ 1677 w 4017"/>
                <a:gd name="T1" fmla="*/ 1196 h 2051"/>
                <a:gd name="T2" fmla="*/ 1822 w 4017"/>
                <a:gd name="T3" fmla="*/ 765 h 2051"/>
                <a:gd name="T4" fmla="*/ 1743 w 4017"/>
                <a:gd name="T5" fmla="*/ 583 h 2051"/>
                <a:gd name="T6" fmla="*/ 1739 w 4017"/>
                <a:gd name="T7" fmla="*/ 459 h 2051"/>
                <a:gd name="T8" fmla="*/ 1787 w 4017"/>
                <a:gd name="T9" fmla="*/ 378 h 2051"/>
                <a:gd name="T10" fmla="*/ 1862 w 4017"/>
                <a:gd name="T11" fmla="*/ 334 h 2051"/>
                <a:gd name="T12" fmla="*/ 1939 w 4017"/>
                <a:gd name="T13" fmla="*/ 314 h 2051"/>
                <a:gd name="T14" fmla="*/ 1995 w 4017"/>
                <a:gd name="T15" fmla="*/ 310 h 2051"/>
                <a:gd name="T16" fmla="*/ 2022 w 4017"/>
                <a:gd name="T17" fmla="*/ 310 h 2051"/>
                <a:gd name="T18" fmla="*/ 2078 w 4017"/>
                <a:gd name="T19" fmla="*/ 314 h 2051"/>
                <a:gd name="T20" fmla="*/ 2155 w 4017"/>
                <a:gd name="T21" fmla="*/ 334 h 2051"/>
                <a:gd name="T22" fmla="*/ 2230 w 4017"/>
                <a:gd name="T23" fmla="*/ 378 h 2051"/>
                <a:gd name="T24" fmla="*/ 2278 w 4017"/>
                <a:gd name="T25" fmla="*/ 459 h 2051"/>
                <a:gd name="T26" fmla="*/ 2274 w 4017"/>
                <a:gd name="T27" fmla="*/ 583 h 2051"/>
                <a:gd name="T28" fmla="*/ 2195 w 4017"/>
                <a:gd name="T29" fmla="*/ 765 h 2051"/>
                <a:gd name="T30" fmla="*/ 2340 w 4017"/>
                <a:gd name="T31" fmla="*/ 1196 h 2051"/>
                <a:gd name="T32" fmla="*/ 2724 w 4017"/>
                <a:gd name="T33" fmla="*/ 1 h 2051"/>
                <a:gd name="T34" fmla="*/ 2801 w 4017"/>
                <a:gd name="T35" fmla="*/ 51 h 2051"/>
                <a:gd name="T36" fmla="*/ 2963 w 4017"/>
                <a:gd name="T37" fmla="*/ 146 h 2051"/>
                <a:gd name="T38" fmla="*/ 3195 w 4017"/>
                <a:gd name="T39" fmla="*/ 260 h 2051"/>
                <a:gd name="T40" fmla="*/ 3479 w 4017"/>
                <a:gd name="T41" fmla="*/ 370 h 2051"/>
                <a:gd name="T42" fmla="*/ 3742 w 4017"/>
                <a:gd name="T43" fmla="*/ 456 h 2051"/>
                <a:gd name="T44" fmla="*/ 3894 w 4017"/>
                <a:gd name="T45" fmla="*/ 589 h 2051"/>
                <a:gd name="T46" fmla="*/ 3978 w 4017"/>
                <a:gd name="T47" fmla="*/ 765 h 2051"/>
                <a:gd name="T48" fmla="*/ 4013 w 4017"/>
                <a:gd name="T49" fmla="*/ 953 h 2051"/>
                <a:gd name="T50" fmla="*/ 4016 w 4017"/>
                <a:gd name="T51" fmla="*/ 1121 h 2051"/>
                <a:gd name="T52" fmla="*/ 4011 w 4017"/>
                <a:gd name="T53" fmla="*/ 1198 h 2051"/>
                <a:gd name="T54" fmla="*/ 3998 w 4017"/>
                <a:gd name="T55" fmla="*/ 1339 h 2051"/>
                <a:gd name="T56" fmla="*/ 3981 w 4017"/>
                <a:gd name="T57" fmla="*/ 1507 h 2051"/>
                <a:gd name="T58" fmla="*/ 3958 w 4017"/>
                <a:gd name="T59" fmla="*/ 1584 h 2051"/>
                <a:gd name="T60" fmla="*/ 3856 w 4017"/>
                <a:gd name="T61" fmla="*/ 1640 h 2051"/>
                <a:gd name="T62" fmla="*/ 3659 w 4017"/>
                <a:gd name="T63" fmla="*/ 1733 h 2051"/>
                <a:gd name="T64" fmla="*/ 3369 w 4017"/>
                <a:gd name="T65" fmla="*/ 1841 h 2051"/>
                <a:gd name="T66" fmla="*/ 2995 w 4017"/>
                <a:gd name="T67" fmla="*/ 1944 h 2051"/>
                <a:gd name="T68" fmla="*/ 2539 w 4017"/>
                <a:gd name="T69" fmla="*/ 2022 h 2051"/>
                <a:gd name="T70" fmla="*/ 2007 w 4017"/>
                <a:gd name="T71" fmla="*/ 2051 h 2051"/>
                <a:gd name="T72" fmla="*/ 1478 w 4017"/>
                <a:gd name="T73" fmla="*/ 2021 h 2051"/>
                <a:gd name="T74" fmla="*/ 1022 w 4017"/>
                <a:gd name="T75" fmla="*/ 1944 h 2051"/>
                <a:gd name="T76" fmla="*/ 648 w 4017"/>
                <a:gd name="T77" fmla="*/ 1841 h 2051"/>
                <a:gd name="T78" fmla="*/ 358 w 4017"/>
                <a:gd name="T79" fmla="*/ 1733 h 2051"/>
                <a:gd name="T80" fmla="*/ 161 w 4017"/>
                <a:gd name="T81" fmla="*/ 1640 h 2051"/>
                <a:gd name="T82" fmla="*/ 59 w 4017"/>
                <a:gd name="T83" fmla="*/ 1584 h 2051"/>
                <a:gd name="T84" fmla="*/ 36 w 4017"/>
                <a:gd name="T85" fmla="*/ 1507 h 2051"/>
                <a:gd name="T86" fmla="*/ 19 w 4017"/>
                <a:gd name="T87" fmla="*/ 1339 h 2051"/>
                <a:gd name="T88" fmla="*/ 6 w 4017"/>
                <a:gd name="T89" fmla="*/ 1198 h 2051"/>
                <a:gd name="T90" fmla="*/ 1 w 4017"/>
                <a:gd name="T91" fmla="*/ 1121 h 2051"/>
                <a:gd name="T92" fmla="*/ 4 w 4017"/>
                <a:gd name="T93" fmla="*/ 953 h 2051"/>
                <a:gd name="T94" fmla="*/ 38 w 4017"/>
                <a:gd name="T95" fmla="*/ 765 h 2051"/>
                <a:gd name="T96" fmla="*/ 123 w 4017"/>
                <a:gd name="T97" fmla="*/ 589 h 2051"/>
                <a:gd name="T98" fmla="*/ 274 w 4017"/>
                <a:gd name="T99" fmla="*/ 456 h 2051"/>
                <a:gd name="T100" fmla="*/ 538 w 4017"/>
                <a:gd name="T101" fmla="*/ 370 h 2051"/>
                <a:gd name="T102" fmla="*/ 820 w 4017"/>
                <a:gd name="T103" fmla="*/ 260 h 2051"/>
                <a:gd name="T104" fmla="*/ 1052 w 4017"/>
                <a:gd name="T105" fmla="*/ 146 h 2051"/>
                <a:gd name="T106" fmla="*/ 1216 w 4017"/>
                <a:gd name="T107" fmla="*/ 51 h 2051"/>
                <a:gd name="T108" fmla="*/ 1291 w 4017"/>
                <a:gd name="T109" fmla="*/ 1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7" h="2051">
                  <a:moveTo>
                    <a:pt x="1294" y="0"/>
                  </a:moveTo>
                  <a:lnTo>
                    <a:pt x="1614" y="1008"/>
                  </a:lnTo>
                  <a:lnTo>
                    <a:pt x="1675" y="1199"/>
                  </a:lnTo>
                  <a:lnTo>
                    <a:pt x="1677" y="1196"/>
                  </a:lnTo>
                  <a:lnTo>
                    <a:pt x="1729" y="1357"/>
                  </a:lnTo>
                  <a:lnTo>
                    <a:pt x="1897" y="879"/>
                  </a:lnTo>
                  <a:lnTo>
                    <a:pt x="1856" y="820"/>
                  </a:lnTo>
                  <a:lnTo>
                    <a:pt x="1822" y="765"/>
                  </a:lnTo>
                  <a:lnTo>
                    <a:pt x="1794" y="713"/>
                  </a:lnTo>
                  <a:lnTo>
                    <a:pt x="1771" y="667"/>
                  </a:lnTo>
                  <a:lnTo>
                    <a:pt x="1755" y="623"/>
                  </a:lnTo>
                  <a:lnTo>
                    <a:pt x="1743" y="583"/>
                  </a:lnTo>
                  <a:lnTo>
                    <a:pt x="1736" y="547"/>
                  </a:lnTo>
                  <a:lnTo>
                    <a:pt x="1733" y="515"/>
                  </a:lnTo>
                  <a:lnTo>
                    <a:pt x="1735" y="485"/>
                  </a:lnTo>
                  <a:lnTo>
                    <a:pt x="1739" y="459"/>
                  </a:lnTo>
                  <a:lnTo>
                    <a:pt x="1748" y="434"/>
                  </a:lnTo>
                  <a:lnTo>
                    <a:pt x="1758" y="412"/>
                  </a:lnTo>
                  <a:lnTo>
                    <a:pt x="1772" y="395"/>
                  </a:lnTo>
                  <a:lnTo>
                    <a:pt x="1787" y="378"/>
                  </a:lnTo>
                  <a:lnTo>
                    <a:pt x="1804" y="365"/>
                  </a:lnTo>
                  <a:lnTo>
                    <a:pt x="1823" y="352"/>
                  </a:lnTo>
                  <a:lnTo>
                    <a:pt x="1842" y="341"/>
                  </a:lnTo>
                  <a:lnTo>
                    <a:pt x="1862" y="334"/>
                  </a:lnTo>
                  <a:lnTo>
                    <a:pt x="1882" y="327"/>
                  </a:lnTo>
                  <a:lnTo>
                    <a:pt x="1901" y="321"/>
                  </a:lnTo>
                  <a:lnTo>
                    <a:pt x="1922" y="317"/>
                  </a:lnTo>
                  <a:lnTo>
                    <a:pt x="1939" y="314"/>
                  </a:lnTo>
                  <a:lnTo>
                    <a:pt x="1956" y="312"/>
                  </a:lnTo>
                  <a:lnTo>
                    <a:pt x="1972" y="311"/>
                  </a:lnTo>
                  <a:lnTo>
                    <a:pt x="1985" y="310"/>
                  </a:lnTo>
                  <a:lnTo>
                    <a:pt x="1995" y="310"/>
                  </a:lnTo>
                  <a:lnTo>
                    <a:pt x="2004" y="310"/>
                  </a:lnTo>
                  <a:lnTo>
                    <a:pt x="2007" y="310"/>
                  </a:lnTo>
                  <a:lnTo>
                    <a:pt x="2013" y="310"/>
                  </a:lnTo>
                  <a:lnTo>
                    <a:pt x="2022" y="310"/>
                  </a:lnTo>
                  <a:lnTo>
                    <a:pt x="2032" y="310"/>
                  </a:lnTo>
                  <a:lnTo>
                    <a:pt x="2045" y="311"/>
                  </a:lnTo>
                  <a:lnTo>
                    <a:pt x="2061" y="312"/>
                  </a:lnTo>
                  <a:lnTo>
                    <a:pt x="2078" y="314"/>
                  </a:lnTo>
                  <a:lnTo>
                    <a:pt x="2095" y="317"/>
                  </a:lnTo>
                  <a:lnTo>
                    <a:pt x="2116" y="321"/>
                  </a:lnTo>
                  <a:lnTo>
                    <a:pt x="2135" y="327"/>
                  </a:lnTo>
                  <a:lnTo>
                    <a:pt x="2155" y="334"/>
                  </a:lnTo>
                  <a:lnTo>
                    <a:pt x="2175" y="341"/>
                  </a:lnTo>
                  <a:lnTo>
                    <a:pt x="2194" y="352"/>
                  </a:lnTo>
                  <a:lnTo>
                    <a:pt x="2213" y="365"/>
                  </a:lnTo>
                  <a:lnTo>
                    <a:pt x="2230" y="378"/>
                  </a:lnTo>
                  <a:lnTo>
                    <a:pt x="2245" y="395"/>
                  </a:lnTo>
                  <a:lnTo>
                    <a:pt x="2259" y="412"/>
                  </a:lnTo>
                  <a:lnTo>
                    <a:pt x="2269" y="434"/>
                  </a:lnTo>
                  <a:lnTo>
                    <a:pt x="2278" y="459"/>
                  </a:lnTo>
                  <a:lnTo>
                    <a:pt x="2282" y="485"/>
                  </a:lnTo>
                  <a:lnTo>
                    <a:pt x="2284" y="515"/>
                  </a:lnTo>
                  <a:lnTo>
                    <a:pt x="2281" y="547"/>
                  </a:lnTo>
                  <a:lnTo>
                    <a:pt x="2274" y="583"/>
                  </a:lnTo>
                  <a:lnTo>
                    <a:pt x="2262" y="623"/>
                  </a:lnTo>
                  <a:lnTo>
                    <a:pt x="2246" y="667"/>
                  </a:lnTo>
                  <a:lnTo>
                    <a:pt x="2223" y="713"/>
                  </a:lnTo>
                  <a:lnTo>
                    <a:pt x="2195" y="765"/>
                  </a:lnTo>
                  <a:lnTo>
                    <a:pt x="2161" y="820"/>
                  </a:lnTo>
                  <a:lnTo>
                    <a:pt x="2120" y="879"/>
                  </a:lnTo>
                  <a:lnTo>
                    <a:pt x="2288" y="1357"/>
                  </a:lnTo>
                  <a:lnTo>
                    <a:pt x="2340" y="1196"/>
                  </a:lnTo>
                  <a:lnTo>
                    <a:pt x="2342" y="1199"/>
                  </a:lnTo>
                  <a:lnTo>
                    <a:pt x="2401" y="1008"/>
                  </a:lnTo>
                  <a:lnTo>
                    <a:pt x="2721" y="0"/>
                  </a:lnTo>
                  <a:lnTo>
                    <a:pt x="2724" y="1"/>
                  </a:lnTo>
                  <a:lnTo>
                    <a:pt x="2735" y="9"/>
                  </a:lnTo>
                  <a:lnTo>
                    <a:pt x="2750" y="19"/>
                  </a:lnTo>
                  <a:lnTo>
                    <a:pt x="2772" y="33"/>
                  </a:lnTo>
                  <a:lnTo>
                    <a:pt x="2801" y="51"/>
                  </a:lnTo>
                  <a:lnTo>
                    <a:pt x="2835" y="72"/>
                  </a:lnTo>
                  <a:lnTo>
                    <a:pt x="2872" y="94"/>
                  </a:lnTo>
                  <a:lnTo>
                    <a:pt x="2916" y="119"/>
                  </a:lnTo>
                  <a:lnTo>
                    <a:pt x="2963" y="146"/>
                  </a:lnTo>
                  <a:lnTo>
                    <a:pt x="3016" y="174"/>
                  </a:lnTo>
                  <a:lnTo>
                    <a:pt x="3072" y="203"/>
                  </a:lnTo>
                  <a:lnTo>
                    <a:pt x="3132" y="231"/>
                  </a:lnTo>
                  <a:lnTo>
                    <a:pt x="3195" y="260"/>
                  </a:lnTo>
                  <a:lnTo>
                    <a:pt x="3262" y="289"/>
                  </a:lnTo>
                  <a:lnTo>
                    <a:pt x="3332" y="317"/>
                  </a:lnTo>
                  <a:lnTo>
                    <a:pt x="3404" y="344"/>
                  </a:lnTo>
                  <a:lnTo>
                    <a:pt x="3479" y="370"/>
                  </a:lnTo>
                  <a:lnTo>
                    <a:pt x="3556" y="393"/>
                  </a:lnTo>
                  <a:lnTo>
                    <a:pt x="3634" y="415"/>
                  </a:lnTo>
                  <a:lnTo>
                    <a:pt x="3691" y="433"/>
                  </a:lnTo>
                  <a:lnTo>
                    <a:pt x="3742" y="456"/>
                  </a:lnTo>
                  <a:lnTo>
                    <a:pt x="3787" y="483"/>
                  </a:lnTo>
                  <a:lnTo>
                    <a:pt x="3827" y="515"/>
                  </a:lnTo>
                  <a:lnTo>
                    <a:pt x="3862" y="551"/>
                  </a:lnTo>
                  <a:lnTo>
                    <a:pt x="3894" y="589"/>
                  </a:lnTo>
                  <a:lnTo>
                    <a:pt x="3920" y="631"/>
                  </a:lnTo>
                  <a:lnTo>
                    <a:pt x="3943" y="674"/>
                  </a:lnTo>
                  <a:lnTo>
                    <a:pt x="3962" y="719"/>
                  </a:lnTo>
                  <a:lnTo>
                    <a:pt x="3978" y="765"/>
                  </a:lnTo>
                  <a:lnTo>
                    <a:pt x="3991" y="813"/>
                  </a:lnTo>
                  <a:lnTo>
                    <a:pt x="4000" y="859"/>
                  </a:lnTo>
                  <a:lnTo>
                    <a:pt x="4007" y="907"/>
                  </a:lnTo>
                  <a:lnTo>
                    <a:pt x="4013" y="953"/>
                  </a:lnTo>
                  <a:lnTo>
                    <a:pt x="4016" y="998"/>
                  </a:lnTo>
                  <a:lnTo>
                    <a:pt x="4017" y="1041"/>
                  </a:lnTo>
                  <a:lnTo>
                    <a:pt x="4017" y="1083"/>
                  </a:lnTo>
                  <a:lnTo>
                    <a:pt x="4016" y="1121"/>
                  </a:lnTo>
                  <a:lnTo>
                    <a:pt x="4014" y="1157"/>
                  </a:lnTo>
                  <a:lnTo>
                    <a:pt x="4014" y="1161"/>
                  </a:lnTo>
                  <a:lnTo>
                    <a:pt x="4013" y="1176"/>
                  </a:lnTo>
                  <a:lnTo>
                    <a:pt x="4011" y="1198"/>
                  </a:lnTo>
                  <a:lnTo>
                    <a:pt x="4008" y="1227"/>
                  </a:lnTo>
                  <a:lnTo>
                    <a:pt x="4005" y="1260"/>
                  </a:lnTo>
                  <a:lnTo>
                    <a:pt x="4003" y="1299"/>
                  </a:lnTo>
                  <a:lnTo>
                    <a:pt x="3998" y="1339"/>
                  </a:lnTo>
                  <a:lnTo>
                    <a:pt x="3994" y="1381"/>
                  </a:lnTo>
                  <a:lnTo>
                    <a:pt x="3989" y="1425"/>
                  </a:lnTo>
                  <a:lnTo>
                    <a:pt x="3985" y="1467"/>
                  </a:lnTo>
                  <a:lnTo>
                    <a:pt x="3981" y="1507"/>
                  </a:lnTo>
                  <a:lnTo>
                    <a:pt x="3975" y="1543"/>
                  </a:lnTo>
                  <a:lnTo>
                    <a:pt x="3971" y="1575"/>
                  </a:lnTo>
                  <a:lnTo>
                    <a:pt x="3968" y="1578"/>
                  </a:lnTo>
                  <a:lnTo>
                    <a:pt x="3958" y="1584"/>
                  </a:lnTo>
                  <a:lnTo>
                    <a:pt x="3942" y="1592"/>
                  </a:lnTo>
                  <a:lnTo>
                    <a:pt x="3920" y="1606"/>
                  </a:lnTo>
                  <a:lnTo>
                    <a:pt x="3891" y="1621"/>
                  </a:lnTo>
                  <a:lnTo>
                    <a:pt x="3856" y="1640"/>
                  </a:lnTo>
                  <a:lnTo>
                    <a:pt x="3816" y="1660"/>
                  </a:lnTo>
                  <a:lnTo>
                    <a:pt x="3769" y="1684"/>
                  </a:lnTo>
                  <a:lnTo>
                    <a:pt x="3717" y="1707"/>
                  </a:lnTo>
                  <a:lnTo>
                    <a:pt x="3659" y="1733"/>
                  </a:lnTo>
                  <a:lnTo>
                    <a:pt x="3595" y="1759"/>
                  </a:lnTo>
                  <a:lnTo>
                    <a:pt x="3526" y="1786"/>
                  </a:lnTo>
                  <a:lnTo>
                    <a:pt x="3450" y="1814"/>
                  </a:lnTo>
                  <a:lnTo>
                    <a:pt x="3369" y="1841"/>
                  </a:lnTo>
                  <a:lnTo>
                    <a:pt x="3284" y="1869"/>
                  </a:lnTo>
                  <a:lnTo>
                    <a:pt x="3192" y="1895"/>
                  </a:lnTo>
                  <a:lnTo>
                    <a:pt x="3097" y="1919"/>
                  </a:lnTo>
                  <a:lnTo>
                    <a:pt x="2995" y="1944"/>
                  </a:lnTo>
                  <a:lnTo>
                    <a:pt x="2888" y="1967"/>
                  </a:lnTo>
                  <a:lnTo>
                    <a:pt x="2777" y="1987"/>
                  </a:lnTo>
                  <a:lnTo>
                    <a:pt x="2661" y="2006"/>
                  </a:lnTo>
                  <a:lnTo>
                    <a:pt x="2539" y="2022"/>
                  </a:lnTo>
                  <a:lnTo>
                    <a:pt x="2414" y="2034"/>
                  </a:lnTo>
                  <a:lnTo>
                    <a:pt x="2282" y="2044"/>
                  </a:lnTo>
                  <a:lnTo>
                    <a:pt x="2148" y="2050"/>
                  </a:lnTo>
                  <a:lnTo>
                    <a:pt x="2007" y="2051"/>
                  </a:lnTo>
                  <a:lnTo>
                    <a:pt x="1869" y="2050"/>
                  </a:lnTo>
                  <a:lnTo>
                    <a:pt x="1733" y="2044"/>
                  </a:lnTo>
                  <a:lnTo>
                    <a:pt x="1603" y="2034"/>
                  </a:lnTo>
                  <a:lnTo>
                    <a:pt x="1478" y="2021"/>
                  </a:lnTo>
                  <a:lnTo>
                    <a:pt x="1356" y="2005"/>
                  </a:lnTo>
                  <a:lnTo>
                    <a:pt x="1240" y="1987"/>
                  </a:lnTo>
                  <a:lnTo>
                    <a:pt x="1129" y="1966"/>
                  </a:lnTo>
                  <a:lnTo>
                    <a:pt x="1022" y="1944"/>
                  </a:lnTo>
                  <a:lnTo>
                    <a:pt x="920" y="1919"/>
                  </a:lnTo>
                  <a:lnTo>
                    <a:pt x="825" y="1895"/>
                  </a:lnTo>
                  <a:lnTo>
                    <a:pt x="733" y="1867"/>
                  </a:lnTo>
                  <a:lnTo>
                    <a:pt x="648" y="1841"/>
                  </a:lnTo>
                  <a:lnTo>
                    <a:pt x="567" y="1814"/>
                  </a:lnTo>
                  <a:lnTo>
                    <a:pt x="491" y="1786"/>
                  </a:lnTo>
                  <a:lnTo>
                    <a:pt x="422" y="1759"/>
                  </a:lnTo>
                  <a:lnTo>
                    <a:pt x="358" y="1733"/>
                  </a:lnTo>
                  <a:lnTo>
                    <a:pt x="300" y="1707"/>
                  </a:lnTo>
                  <a:lnTo>
                    <a:pt x="248" y="1682"/>
                  </a:lnTo>
                  <a:lnTo>
                    <a:pt x="201" y="1660"/>
                  </a:lnTo>
                  <a:lnTo>
                    <a:pt x="161" y="1640"/>
                  </a:lnTo>
                  <a:lnTo>
                    <a:pt x="126" y="1621"/>
                  </a:lnTo>
                  <a:lnTo>
                    <a:pt x="97" y="1606"/>
                  </a:lnTo>
                  <a:lnTo>
                    <a:pt x="75" y="1592"/>
                  </a:lnTo>
                  <a:lnTo>
                    <a:pt x="59" y="1584"/>
                  </a:lnTo>
                  <a:lnTo>
                    <a:pt x="49" y="1578"/>
                  </a:lnTo>
                  <a:lnTo>
                    <a:pt x="46" y="1575"/>
                  </a:lnTo>
                  <a:lnTo>
                    <a:pt x="42" y="1543"/>
                  </a:lnTo>
                  <a:lnTo>
                    <a:pt x="36" y="1507"/>
                  </a:lnTo>
                  <a:lnTo>
                    <a:pt x="32" y="1467"/>
                  </a:lnTo>
                  <a:lnTo>
                    <a:pt x="28" y="1425"/>
                  </a:lnTo>
                  <a:lnTo>
                    <a:pt x="23" y="1381"/>
                  </a:lnTo>
                  <a:lnTo>
                    <a:pt x="19" y="1339"/>
                  </a:lnTo>
                  <a:lnTo>
                    <a:pt x="14" y="1299"/>
                  </a:lnTo>
                  <a:lnTo>
                    <a:pt x="12" y="1260"/>
                  </a:lnTo>
                  <a:lnTo>
                    <a:pt x="9" y="1227"/>
                  </a:lnTo>
                  <a:lnTo>
                    <a:pt x="6" y="1198"/>
                  </a:lnTo>
                  <a:lnTo>
                    <a:pt x="4" y="1176"/>
                  </a:lnTo>
                  <a:lnTo>
                    <a:pt x="3" y="1161"/>
                  </a:lnTo>
                  <a:lnTo>
                    <a:pt x="3" y="1157"/>
                  </a:lnTo>
                  <a:lnTo>
                    <a:pt x="1" y="1121"/>
                  </a:lnTo>
                  <a:lnTo>
                    <a:pt x="0" y="1083"/>
                  </a:lnTo>
                  <a:lnTo>
                    <a:pt x="0" y="1041"/>
                  </a:lnTo>
                  <a:lnTo>
                    <a:pt x="1" y="998"/>
                  </a:lnTo>
                  <a:lnTo>
                    <a:pt x="4" y="953"/>
                  </a:lnTo>
                  <a:lnTo>
                    <a:pt x="9" y="907"/>
                  </a:lnTo>
                  <a:lnTo>
                    <a:pt x="16" y="859"/>
                  </a:lnTo>
                  <a:lnTo>
                    <a:pt x="26" y="813"/>
                  </a:lnTo>
                  <a:lnTo>
                    <a:pt x="38" y="765"/>
                  </a:lnTo>
                  <a:lnTo>
                    <a:pt x="54" y="719"/>
                  </a:lnTo>
                  <a:lnTo>
                    <a:pt x="72" y="674"/>
                  </a:lnTo>
                  <a:lnTo>
                    <a:pt x="96" y="631"/>
                  </a:lnTo>
                  <a:lnTo>
                    <a:pt x="123" y="589"/>
                  </a:lnTo>
                  <a:lnTo>
                    <a:pt x="154" y="551"/>
                  </a:lnTo>
                  <a:lnTo>
                    <a:pt x="188" y="515"/>
                  </a:lnTo>
                  <a:lnTo>
                    <a:pt x="229" y="483"/>
                  </a:lnTo>
                  <a:lnTo>
                    <a:pt x="274" y="456"/>
                  </a:lnTo>
                  <a:lnTo>
                    <a:pt x="325" y="433"/>
                  </a:lnTo>
                  <a:lnTo>
                    <a:pt x="381" y="415"/>
                  </a:lnTo>
                  <a:lnTo>
                    <a:pt x="461" y="393"/>
                  </a:lnTo>
                  <a:lnTo>
                    <a:pt x="538" y="370"/>
                  </a:lnTo>
                  <a:lnTo>
                    <a:pt x="612" y="344"/>
                  </a:lnTo>
                  <a:lnTo>
                    <a:pt x="684" y="317"/>
                  </a:lnTo>
                  <a:lnTo>
                    <a:pt x="754" y="289"/>
                  </a:lnTo>
                  <a:lnTo>
                    <a:pt x="820" y="260"/>
                  </a:lnTo>
                  <a:lnTo>
                    <a:pt x="884" y="231"/>
                  </a:lnTo>
                  <a:lnTo>
                    <a:pt x="945" y="203"/>
                  </a:lnTo>
                  <a:lnTo>
                    <a:pt x="1000" y="174"/>
                  </a:lnTo>
                  <a:lnTo>
                    <a:pt x="1052" y="146"/>
                  </a:lnTo>
                  <a:lnTo>
                    <a:pt x="1100" y="119"/>
                  </a:lnTo>
                  <a:lnTo>
                    <a:pt x="1143" y="94"/>
                  </a:lnTo>
                  <a:lnTo>
                    <a:pt x="1182" y="72"/>
                  </a:lnTo>
                  <a:lnTo>
                    <a:pt x="1216" y="51"/>
                  </a:lnTo>
                  <a:lnTo>
                    <a:pt x="1243" y="33"/>
                  </a:lnTo>
                  <a:lnTo>
                    <a:pt x="1265" y="19"/>
                  </a:lnTo>
                  <a:lnTo>
                    <a:pt x="1281" y="9"/>
                  </a:lnTo>
                  <a:lnTo>
                    <a:pt x="1291" y="1"/>
                  </a:lnTo>
                  <a:lnTo>
                    <a:pt x="1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5" y="3194802"/>
            <a:ext cx="5550870" cy="3108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6006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544048-5FC3-D262-A125-667ABDE74B9C}"/>
              </a:ext>
            </a:extLst>
          </p:cNvPr>
          <p:cNvSpPr/>
          <p:nvPr/>
        </p:nvSpPr>
        <p:spPr>
          <a:xfrm flipH="1">
            <a:off x="7162" y="0"/>
            <a:ext cx="7135200" cy="6867427"/>
          </a:xfrm>
          <a:custGeom>
            <a:avLst/>
            <a:gdLst>
              <a:gd name="connsiteX0" fmla="*/ 0 w 6978977"/>
              <a:gd name="connsiteY0" fmla="*/ 0 h 6858000"/>
              <a:gd name="connsiteX1" fmla="*/ 6978977 w 6978977"/>
              <a:gd name="connsiteY1" fmla="*/ 0 h 6858000"/>
              <a:gd name="connsiteX2" fmla="*/ 6978977 w 6978977"/>
              <a:gd name="connsiteY2" fmla="*/ 6858000 h 6858000"/>
              <a:gd name="connsiteX3" fmla="*/ 0 w 6978977"/>
              <a:gd name="connsiteY3" fmla="*/ 6858000 h 6858000"/>
              <a:gd name="connsiteX4" fmla="*/ 0 w 6978977"/>
              <a:gd name="connsiteY4" fmla="*/ 0 h 6858000"/>
              <a:gd name="connsiteX0" fmla="*/ 0 w 6978977"/>
              <a:gd name="connsiteY0" fmla="*/ 0 h 6867427"/>
              <a:gd name="connsiteX1" fmla="*/ 6978977 w 6978977"/>
              <a:gd name="connsiteY1" fmla="*/ 0 h 6867427"/>
              <a:gd name="connsiteX2" fmla="*/ 6978977 w 6978977"/>
              <a:gd name="connsiteY2" fmla="*/ 6858000 h 6867427"/>
              <a:gd name="connsiteX3" fmla="*/ 3016577 w 6978977"/>
              <a:gd name="connsiteY3" fmla="*/ 6867427 h 6867427"/>
              <a:gd name="connsiteX4" fmla="*/ 0 w 6978977"/>
              <a:gd name="connsiteY4" fmla="*/ 0 h 6867427"/>
              <a:gd name="connsiteX0" fmla="*/ 148000 w 7126977"/>
              <a:gd name="connsiteY0" fmla="*/ 0 h 6867427"/>
              <a:gd name="connsiteX1" fmla="*/ 7126977 w 7126977"/>
              <a:gd name="connsiteY1" fmla="*/ 0 h 6867427"/>
              <a:gd name="connsiteX2" fmla="*/ 7126977 w 7126977"/>
              <a:gd name="connsiteY2" fmla="*/ 6858000 h 6867427"/>
              <a:gd name="connsiteX3" fmla="*/ 3164577 w 7126977"/>
              <a:gd name="connsiteY3" fmla="*/ 6867427 h 6867427"/>
              <a:gd name="connsiteX4" fmla="*/ 148000 w 7126977"/>
              <a:gd name="connsiteY4" fmla="*/ 0 h 6867427"/>
              <a:gd name="connsiteX0" fmla="*/ 115868 w 7094845"/>
              <a:gd name="connsiteY0" fmla="*/ 0 h 6867427"/>
              <a:gd name="connsiteX1" fmla="*/ 7094845 w 7094845"/>
              <a:gd name="connsiteY1" fmla="*/ 0 h 6867427"/>
              <a:gd name="connsiteX2" fmla="*/ 7094845 w 7094845"/>
              <a:gd name="connsiteY2" fmla="*/ 6858000 h 6867427"/>
              <a:gd name="connsiteX3" fmla="*/ 3132445 w 7094845"/>
              <a:gd name="connsiteY3" fmla="*/ 6867427 h 6867427"/>
              <a:gd name="connsiteX4" fmla="*/ 115868 w 7094845"/>
              <a:gd name="connsiteY4" fmla="*/ 0 h 6867427"/>
              <a:gd name="connsiteX0" fmla="*/ 175853 w 7154830"/>
              <a:gd name="connsiteY0" fmla="*/ 0 h 6867427"/>
              <a:gd name="connsiteX1" fmla="*/ 7154830 w 7154830"/>
              <a:gd name="connsiteY1" fmla="*/ 0 h 6867427"/>
              <a:gd name="connsiteX2" fmla="*/ 7154830 w 7154830"/>
              <a:gd name="connsiteY2" fmla="*/ 6858000 h 6867427"/>
              <a:gd name="connsiteX3" fmla="*/ 3192430 w 7154830"/>
              <a:gd name="connsiteY3" fmla="*/ 6867427 h 6867427"/>
              <a:gd name="connsiteX4" fmla="*/ 175853 w 7154830"/>
              <a:gd name="connsiteY4" fmla="*/ 0 h 6867427"/>
              <a:gd name="connsiteX0" fmla="*/ 157836 w 7136813"/>
              <a:gd name="connsiteY0" fmla="*/ 0 h 6876854"/>
              <a:gd name="connsiteX1" fmla="*/ 7136813 w 7136813"/>
              <a:gd name="connsiteY1" fmla="*/ 0 h 6876854"/>
              <a:gd name="connsiteX2" fmla="*/ 7136813 w 7136813"/>
              <a:gd name="connsiteY2" fmla="*/ 6858000 h 6876854"/>
              <a:gd name="connsiteX3" fmla="*/ 3721168 w 7136813"/>
              <a:gd name="connsiteY3" fmla="*/ 6876854 h 6876854"/>
              <a:gd name="connsiteX4" fmla="*/ 157836 w 7136813"/>
              <a:gd name="connsiteY4" fmla="*/ 0 h 6876854"/>
              <a:gd name="connsiteX0" fmla="*/ 157558 w 7136535"/>
              <a:gd name="connsiteY0" fmla="*/ 0 h 6876854"/>
              <a:gd name="connsiteX1" fmla="*/ 7136535 w 7136535"/>
              <a:gd name="connsiteY1" fmla="*/ 0 h 6876854"/>
              <a:gd name="connsiteX2" fmla="*/ 7136535 w 7136535"/>
              <a:gd name="connsiteY2" fmla="*/ 6858000 h 6876854"/>
              <a:gd name="connsiteX3" fmla="*/ 3730316 w 7136535"/>
              <a:gd name="connsiteY3" fmla="*/ 6876854 h 6876854"/>
              <a:gd name="connsiteX4" fmla="*/ 157558 w 7136535"/>
              <a:gd name="connsiteY4" fmla="*/ 0 h 6876854"/>
              <a:gd name="connsiteX0" fmla="*/ 157281 w 7136258"/>
              <a:gd name="connsiteY0" fmla="*/ 0 h 6867427"/>
              <a:gd name="connsiteX1" fmla="*/ 7136258 w 7136258"/>
              <a:gd name="connsiteY1" fmla="*/ 0 h 6867427"/>
              <a:gd name="connsiteX2" fmla="*/ 7136258 w 7136258"/>
              <a:gd name="connsiteY2" fmla="*/ 6858000 h 6867427"/>
              <a:gd name="connsiteX3" fmla="*/ 3739466 w 7136258"/>
              <a:gd name="connsiteY3" fmla="*/ 6867427 h 6867427"/>
              <a:gd name="connsiteX4" fmla="*/ 157281 w 7136258"/>
              <a:gd name="connsiteY4" fmla="*/ 0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258" h="6867427">
                <a:moveTo>
                  <a:pt x="157281" y="0"/>
                </a:moveTo>
                <a:lnTo>
                  <a:pt x="7136258" y="0"/>
                </a:lnTo>
                <a:lnTo>
                  <a:pt x="7136258" y="6858000"/>
                </a:lnTo>
                <a:lnTo>
                  <a:pt x="3739466" y="6867427"/>
                </a:lnTo>
                <a:cubicBezTo>
                  <a:pt x="3733182" y="3503629"/>
                  <a:pt x="-901663" y="1996911"/>
                  <a:pt x="157281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3D173-0B16-F693-9B26-ABD03CA6EC84}"/>
              </a:ext>
            </a:extLst>
          </p:cNvPr>
          <p:cNvSpPr txBox="1"/>
          <p:nvPr/>
        </p:nvSpPr>
        <p:spPr>
          <a:xfrm>
            <a:off x="5213301" y="1970273"/>
            <a:ext cx="6008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5400" dirty="0"/>
              <a:t>VECTOR QUANTITIES</a:t>
            </a:r>
            <a:endParaRPr lang="en-US" sz="54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90234-4021-3660-5452-A8BA64E2ECB9}"/>
              </a:ext>
            </a:extLst>
          </p:cNvPr>
          <p:cNvSpPr/>
          <p:nvPr/>
        </p:nvSpPr>
        <p:spPr>
          <a:xfrm>
            <a:off x="12038078" y="2856480"/>
            <a:ext cx="144000" cy="1080000"/>
          </a:xfrm>
          <a:prstGeom prst="rect">
            <a:avLst/>
          </a:pr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77857-BC8A-365E-F4ED-5BFE382A8791}"/>
              </a:ext>
            </a:extLst>
          </p:cNvPr>
          <p:cNvSpPr txBox="1"/>
          <p:nvPr/>
        </p:nvSpPr>
        <p:spPr>
          <a:xfrm>
            <a:off x="3750197" y="2698873"/>
            <a:ext cx="82697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</a:rPr>
              <a:t>کمیت های برداری</a:t>
            </a:r>
            <a:endParaRPr lang="fa-IR" sz="4000" b="1" dirty="0" smtClean="0"/>
          </a:p>
          <a:p>
            <a:pPr algn="r" rtl="1"/>
            <a:r>
              <a:rPr lang="fa-IR" dirty="0" smtClean="0"/>
              <a:t> </a:t>
            </a:r>
          </a:p>
          <a:p>
            <a:pPr rtl="1"/>
            <a:r>
              <a:rPr lang="en-US" sz="2000" dirty="0"/>
              <a:t>Those entities which have magnitude and direction. (e.g., displacement, velocity, acceleration and force</a:t>
            </a:r>
            <a:r>
              <a:rPr lang="en-US" sz="2000" dirty="0" smtClean="0"/>
              <a:t>).</a:t>
            </a:r>
            <a:endParaRPr lang="fa-IR" sz="2000" dirty="0" smtClean="0"/>
          </a:p>
          <a:p>
            <a:pPr rtl="1"/>
            <a:r>
              <a:rPr lang="en-US" sz="2000" dirty="0" smtClean="0"/>
              <a:t> </a:t>
            </a:r>
            <a:r>
              <a:rPr lang="en-US" sz="2000" dirty="0"/>
              <a:t>Vector quantities are represented by a straight line with an arrow head </a:t>
            </a:r>
            <a:endParaRPr lang="fa-IR" sz="2000" dirty="0" smtClean="0"/>
          </a:p>
          <a:p>
            <a:pPr rtl="1"/>
            <a:r>
              <a:rPr lang="en-US" sz="2000" dirty="0" smtClean="0"/>
              <a:t>(</a:t>
            </a:r>
            <a:r>
              <a:rPr lang="en-US" sz="2000" dirty="0"/>
              <a:t>magnitude is represented by its length and direction by the arrow head).</a:t>
            </a:r>
            <a:endParaRPr lang="en-US" sz="2000" b="1" dirty="0">
              <a:solidFill>
                <a:srgbClr val="23B0F7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5D6978-F5F0-C9AC-2D5B-D980D558BFED}"/>
              </a:ext>
            </a:extLst>
          </p:cNvPr>
          <p:cNvGrpSpPr/>
          <p:nvPr/>
        </p:nvGrpSpPr>
        <p:grpSpPr>
          <a:xfrm>
            <a:off x="9520118" y="5579192"/>
            <a:ext cx="1542719" cy="592800"/>
            <a:chOff x="8944425" y="5571241"/>
            <a:chExt cx="1542719" cy="592800"/>
          </a:xfrm>
          <a:solidFill>
            <a:schemeClr val="tx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09075D-CC4D-74D1-A732-2C967ED792A4}"/>
                </a:ext>
              </a:extLst>
            </p:cNvPr>
            <p:cNvSpPr/>
            <p:nvPr/>
          </p:nvSpPr>
          <p:spPr>
            <a:xfrm>
              <a:off x="8944425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ED0F2D-5536-4B89-CCA5-F38490C37F2A}"/>
                </a:ext>
              </a:extLst>
            </p:cNvPr>
            <p:cNvSpPr/>
            <p:nvPr/>
          </p:nvSpPr>
          <p:spPr>
            <a:xfrm>
              <a:off x="8944425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FCEFB8-4ABE-15F1-2431-CE43940124E7}"/>
                </a:ext>
              </a:extLst>
            </p:cNvPr>
            <p:cNvSpPr/>
            <p:nvPr/>
          </p:nvSpPr>
          <p:spPr>
            <a:xfrm>
              <a:off x="9144242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E0B163-EF7D-BDD3-0991-29724E7887B1}"/>
                </a:ext>
              </a:extLst>
            </p:cNvPr>
            <p:cNvSpPr/>
            <p:nvPr/>
          </p:nvSpPr>
          <p:spPr>
            <a:xfrm>
              <a:off x="9144242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45EC04-81E7-8EFD-032F-43FA551B2615}"/>
                </a:ext>
              </a:extLst>
            </p:cNvPr>
            <p:cNvSpPr/>
            <p:nvPr/>
          </p:nvSpPr>
          <p:spPr>
            <a:xfrm>
              <a:off x="9344059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2B5A0-1081-DF21-8838-42BE962311CB}"/>
                </a:ext>
              </a:extLst>
            </p:cNvPr>
            <p:cNvSpPr/>
            <p:nvPr/>
          </p:nvSpPr>
          <p:spPr>
            <a:xfrm>
              <a:off x="9344059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46FBB2-431A-C0ED-D346-8758A8E1324C}"/>
                </a:ext>
              </a:extLst>
            </p:cNvPr>
            <p:cNvSpPr/>
            <p:nvPr/>
          </p:nvSpPr>
          <p:spPr>
            <a:xfrm>
              <a:off x="9543876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BEEBED-C5A4-C817-F95A-E1CBD01D4444}"/>
                </a:ext>
              </a:extLst>
            </p:cNvPr>
            <p:cNvSpPr/>
            <p:nvPr/>
          </p:nvSpPr>
          <p:spPr>
            <a:xfrm>
              <a:off x="9543876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945F9-6F7C-ABBF-D0E6-1BDE72596B28}"/>
                </a:ext>
              </a:extLst>
            </p:cNvPr>
            <p:cNvSpPr/>
            <p:nvPr/>
          </p:nvSpPr>
          <p:spPr>
            <a:xfrm>
              <a:off x="9743693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E593E-2AF3-5772-1047-30C1E32FBFA6}"/>
                </a:ext>
              </a:extLst>
            </p:cNvPr>
            <p:cNvSpPr/>
            <p:nvPr/>
          </p:nvSpPr>
          <p:spPr>
            <a:xfrm>
              <a:off x="9743693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4495C-4333-8A66-9BC2-2263D2669041}"/>
                </a:ext>
              </a:extLst>
            </p:cNvPr>
            <p:cNvSpPr/>
            <p:nvPr/>
          </p:nvSpPr>
          <p:spPr>
            <a:xfrm>
              <a:off x="9943510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37ECC9-82B8-220B-6AC2-77B7F73D6035}"/>
                </a:ext>
              </a:extLst>
            </p:cNvPr>
            <p:cNvSpPr/>
            <p:nvPr/>
          </p:nvSpPr>
          <p:spPr>
            <a:xfrm>
              <a:off x="9943510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7A66EE-1296-AAA3-96D9-24851D1D286B}"/>
                </a:ext>
              </a:extLst>
            </p:cNvPr>
            <p:cNvSpPr/>
            <p:nvPr/>
          </p:nvSpPr>
          <p:spPr>
            <a:xfrm>
              <a:off x="10143327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FD9C39-52A0-0A5F-9EBE-4AC7CDE42E86}"/>
                </a:ext>
              </a:extLst>
            </p:cNvPr>
            <p:cNvSpPr/>
            <p:nvPr/>
          </p:nvSpPr>
          <p:spPr>
            <a:xfrm>
              <a:off x="10143327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5B5336-E921-EA43-F65C-1E5DA4C17763}"/>
                </a:ext>
              </a:extLst>
            </p:cNvPr>
            <p:cNvSpPr/>
            <p:nvPr/>
          </p:nvSpPr>
          <p:spPr>
            <a:xfrm>
              <a:off x="10343144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597F35-F223-45B2-240C-9B40AB8D1D1C}"/>
                </a:ext>
              </a:extLst>
            </p:cNvPr>
            <p:cNvSpPr/>
            <p:nvPr/>
          </p:nvSpPr>
          <p:spPr>
            <a:xfrm>
              <a:off x="10343144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EC3FFB-2719-63DF-87DE-3C21FBDCD722}"/>
                </a:ext>
              </a:extLst>
            </p:cNvPr>
            <p:cNvSpPr/>
            <p:nvPr/>
          </p:nvSpPr>
          <p:spPr>
            <a:xfrm>
              <a:off x="8944425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3469CD-18EA-48B5-4AD5-FE32C91D8065}"/>
                </a:ext>
              </a:extLst>
            </p:cNvPr>
            <p:cNvSpPr/>
            <p:nvPr/>
          </p:nvSpPr>
          <p:spPr>
            <a:xfrm>
              <a:off x="9144242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C71AB6-C6CA-81A9-412B-D2D43BA151AD}"/>
                </a:ext>
              </a:extLst>
            </p:cNvPr>
            <p:cNvSpPr/>
            <p:nvPr/>
          </p:nvSpPr>
          <p:spPr>
            <a:xfrm>
              <a:off x="9344059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8D549B-6B66-0F12-7216-1FD23ECFF066}"/>
                </a:ext>
              </a:extLst>
            </p:cNvPr>
            <p:cNvSpPr/>
            <p:nvPr/>
          </p:nvSpPr>
          <p:spPr>
            <a:xfrm>
              <a:off x="9543876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7D3AFE-4FBA-6C52-6875-7C852F7EFDFB}"/>
                </a:ext>
              </a:extLst>
            </p:cNvPr>
            <p:cNvSpPr/>
            <p:nvPr/>
          </p:nvSpPr>
          <p:spPr>
            <a:xfrm>
              <a:off x="9743693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BF5A48-D75A-6834-F36B-5732EB55075A}"/>
                </a:ext>
              </a:extLst>
            </p:cNvPr>
            <p:cNvSpPr/>
            <p:nvPr/>
          </p:nvSpPr>
          <p:spPr>
            <a:xfrm>
              <a:off x="9943510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18F85F5-BF58-405E-296A-9899EE2F12EC}"/>
                </a:ext>
              </a:extLst>
            </p:cNvPr>
            <p:cNvSpPr/>
            <p:nvPr/>
          </p:nvSpPr>
          <p:spPr>
            <a:xfrm>
              <a:off x="10143327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C18D9E-916D-37AF-FCE5-665C253380BC}"/>
                </a:ext>
              </a:extLst>
            </p:cNvPr>
            <p:cNvSpPr/>
            <p:nvPr/>
          </p:nvSpPr>
          <p:spPr>
            <a:xfrm>
              <a:off x="10343144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Vector | Definition, Physics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2" y="523003"/>
            <a:ext cx="4406292" cy="2530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15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8F5200-9653-FE21-8D23-CC7823EE2676}"/>
              </a:ext>
            </a:extLst>
          </p:cNvPr>
          <p:cNvSpPr/>
          <p:nvPr/>
        </p:nvSpPr>
        <p:spPr>
          <a:xfrm>
            <a:off x="2809999" y="1532250"/>
            <a:ext cx="6572003" cy="3793501"/>
          </a:xfrm>
          <a:custGeom>
            <a:avLst/>
            <a:gdLst>
              <a:gd name="connsiteX0" fmla="*/ 0 w 6023113"/>
              <a:gd name="connsiteY0" fmla="*/ 0 h 3776869"/>
              <a:gd name="connsiteX1" fmla="*/ 6023113 w 6023113"/>
              <a:gd name="connsiteY1" fmla="*/ 0 h 3776869"/>
              <a:gd name="connsiteX2" fmla="*/ 6023113 w 6023113"/>
              <a:gd name="connsiteY2" fmla="*/ 3776869 h 3776869"/>
              <a:gd name="connsiteX3" fmla="*/ 0 w 6023113"/>
              <a:gd name="connsiteY3" fmla="*/ 3776869 h 3776869"/>
              <a:gd name="connsiteX4" fmla="*/ 0 w 6023113"/>
              <a:gd name="connsiteY4" fmla="*/ 0 h 3776869"/>
              <a:gd name="connsiteX0" fmla="*/ 287130 w 6310243"/>
              <a:gd name="connsiteY0" fmla="*/ 0 h 3776869"/>
              <a:gd name="connsiteX1" fmla="*/ 6310243 w 6310243"/>
              <a:gd name="connsiteY1" fmla="*/ 0 h 3776869"/>
              <a:gd name="connsiteX2" fmla="*/ 6310243 w 6310243"/>
              <a:gd name="connsiteY2" fmla="*/ 3776869 h 3776869"/>
              <a:gd name="connsiteX3" fmla="*/ 287130 w 6310243"/>
              <a:gd name="connsiteY3" fmla="*/ 3776869 h 3776869"/>
              <a:gd name="connsiteX4" fmla="*/ 287130 w 6310243"/>
              <a:gd name="connsiteY4" fmla="*/ 0 h 3776869"/>
              <a:gd name="connsiteX0" fmla="*/ 287130 w 6310243"/>
              <a:gd name="connsiteY0" fmla="*/ 238539 h 4015408"/>
              <a:gd name="connsiteX1" fmla="*/ 6310243 w 6310243"/>
              <a:gd name="connsiteY1" fmla="*/ 238539 h 4015408"/>
              <a:gd name="connsiteX2" fmla="*/ 6310243 w 6310243"/>
              <a:gd name="connsiteY2" fmla="*/ 4015408 h 4015408"/>
              <a:gd name="connsiteX3" fmla="*/ 287130 w 6310243"/>
              <a:gd name="connsiteY3" fmla="*/ 4015408 h 4015408"/>
              <a:gd name="connsiteX4" fmla="*/ 287130 w 6310243"/>
              <a:gd name="connsiteY4" fmla="*/ 238539 h 4015408"/>
              <a:gd name="connsiteX0" fmla="*/ 287130 w 6310243"/>
              <a:gd name="connsiteY0" fmla="*/ 342082 h 4118951"/>
              <a:gd name="connsiteX1" fmla="*/ 6310243 w 6310243"/>
              <a:gd name="connsiteY1" fmla="*/ 342082 h 4118951"/>
              <a:gd name="connsiteX2" fmla="*/ 6310243 w 6310243"/>
              <a:gd name="connsiteY2" fmla="*/ 4118951 h 4118951"/>
              <a:gd name="connsiteX3" fmla="*/ 287130 w 6310243"/>
              <a:gd name="connsiteY3" fmla="*/ 4118951 h 4118951"/>
              <a:gd name="connsiteX4" fmla="*/ 287130 w 6310243"/>
              <a:gd name="connsiteY4" fmla="*/ 342082 h 4118951"/>
              <a:gd name="connsiteX0" fmla="*/ 287130 w 6553199"/>
              <a:gd name="connsiteY0" fmla="*/ 342082 h 4118951"/>
              <a:gd name="connsiteX1" fmla="*/ 6310243 w 6553199"/>
              <a:gd name="connsiteY1" fmla="*/ 342082 h 4118951"/>
              <a:gd name="connsiteX2" fmla="*/ 6310243 w 6553199"/>
              <a:gd name="connsiteY2" fmla="*/ 4118951 h 4118951"/>
              <a:gd name="connsiteX3" fmla="*/ 287130 w 6553199"/>
              <a:gd name="connsiteY3" fmla="*/ 4118951 h 4118951"/>
              <a:gd name="connsiteX4" fmla="*/ 287130 w 6553199"/>
              <a:gd name="connsiteY4" fmla="*/ 342082 h 4118951"/>
              <a:gd name="connsiteX0" fmla="*/ 287130 w 6310243"/>
              <a:gd name="connsiteY0" fmla="*/ 342082 h 4118951"/>
              <a:gd name="connsiteX1" fmla="*/ 6310243 w 6310243"/>
              <a:gd name="connsiteY1" fmla="*/ 342082 h 4118951"/>
              <a:gd name="connsiteX2" fmla="*/ 287130 w 6310243"/>
              <a:gd name="connsiteY2" fmla="*/ 4118951 h 4118951"/>
              <a:gd name="connsiteX3" fmla="*/ 287130 w 6310243"/>
              <a:gd name="connsiteY3" fmla="*/ 342082 h 4118951"/>
              <a:gd name="connsiteX0" fmla="*/ 209611 w 6232724"/>
              <a:gd name="connsiteY0" fmla="*/ 342082 h 3661751"/>
              <a:gd name="connsiteX1" fmla="*/ 6232724 w 6232724"/>
              <a:gd name="connsiteY1" fmla="*/ 342082 h 3661751"/>
              <a:gd name="connsiteX2" fmla="*/ 617115 w 6232724"/>
              <a:gd name="connsiteY2" fmla="*/ 3661751 h 3661751"/>
              <a:gd name="connsiteX3" fmla="*/ 209611 w 6232724"/>
              <a:gd name="connsiteY3" fmla="*/ 342082 h 3661751"/>
              <a:gd name="connsiteX0" fmla="*/ 296407 w 6319520"/>
              <a:gd name="connsiteY0" fmla="*/ 342082 h 3661751"/>
              <a:gd name="connsiteX1" fmla="*/ 6319520 w 6319520"/>
              <a:gd name="connsiteY1" fmla="*/ 342082 h 3661751"/>
              <a:gd name="connsiteX2" fmla="*/ 703911 w 6319520"/>
              <a:gd name="connsiteY2" fmla="*/ 3661751 h 3661751"/>
              <a:gd name="connsiteX3" fmla="*/ 296407 w 6319520"/>
              <a:gd name="connsiteY3" fmla="*/ 342082 h 3661751"/>
              <a:gd name="connsiteX0" fmla="*/ 296407 w 6319520"/>
              <a:gd name="connsiteY0" fmla="*/ 342082 h 3701830"/>
              <a:gd name="connsiteX1" fmla="*/ 6319520 w 6319520"/>
              <a:gd name="connsiteY1" fmla="*/ 342082 h 3701830"/>
              <a:gd name="connsiteX2" fmla="*/ 703911 w 6319520"/>
              <a:gd name="connsiteY2" fmla="*/ 3661751 h 3701830"/>
              <a:gd name="connsiteX3" fmla="*/ 296407 w 6319520"/>
              <a:gd name="connsiteY3" fmla="*/ 342082 h 3701830"/>
              <a:gd name="connsiteX0" fmla="*/ 296407 w 6457337"/>
              <a:gd name="connsiteY0" fmla="*/ 342082 h 3745686"/>
              <a:gd name="connsiteX1" fmla="*/ 6319520 w 6457337"/>
              <a:gd name="connsiteY1" fmla="*/ 342082 h 3745686"/>
              <a:gd name="connsiteX2" fmla="*/ 4421145 w 6457337"/>
              <a:gd name="connsiteY2" fmla="*/ 2777169 h 3745686"/>
              <a:gd name="connsiteX3" fmla="*/ 703911 w 6457337"/>
              <a:gd name="connsiteY3" fmla="*/ 3661751 h 3745686"/>
              <a:gd name="connsiteX4" fmla="*/ 296407 w 6457337"/>
              <a:gd name="connsiteY4" fmla="*/ 342082 h 3745686"/>
              <a:gd name="connsiteX0" fmla="*/ 296407 w 6500109"/>
              <a:gd name="connsiteY0" fmla="*/ 342082 h 3770055"/>
              <a:gd name="connsiteX1" fmla="*/ 6319520 w 6500109"/>
              <a:gd name="connsiteY1" fmla="*/ 342082 h 3770055"/>
              <a:gd name="connsiteX2" fmla="*/ 4928041 w 6500109"/>
              <a:gd name="connsiteY2" fmla="*/ 2995830 h 3770055"/>
              <a:gd name="connsiteX3" fmla="*/ 703911 w 6500109"/>
              <a:gd name="connsiteY3" fmla="*/ 3661751 h 3770055"/>
              <a:gd name="connsiteX4" fmla="*/ 296407 w 6500109"/>
              <a:gd name="connsiteY4" fmla="*/ 342082 h 3770055"/>
              <a:gd name="connsiteX0" fmla="*/ 296407 w 6482433"/>
              <a:gd name="connsiteY0" fmla="*/ 342082 h 3758688"/>
              <a:gd name="connsiteX1" fmla="*/ 6319520 w 6482433"/>
              <a:gd name="connsiteY1" fmla="*/ 342082 h 3758688"/>
              <a:gd name="connsiteX2" fmla="*/ 4749136 w 6482433"/>
              <a:gd name="connsiteY2" fmla="*/ 2906378 h 3758688"/>
              <a:gd name="connsiteX3" fmla="*/ 703911 w 6482433"/>
              <a:gd name="connsiteY3" fmla="*/ 3661751 h 3758688"/>
              <a:gd name="connsiteX4" fmla="*/ 296407 w 6482433"/>
              <a:gd name="connsiteY4" fmla="*/ 342082 h 3758688"/>
              <a:gd name="connsiteX0" fmla="*/ 296407 w 6489780"/>
              <a:gd name="connsiteY0" fmla="*/ 342082 h 3758688"/>
              <a:gd name="connsiteX1" fmla="*/ 6319520 w 6489780"/>
              <a:gd name="connsiteY1" fmla="*/ 342082 h 3758688"/>
              <a:gd name="connsiteX2" fmla="*/ 4749136 w 6489780"/>
              <a:gd name="connsiteY2" fmla="*/ 2906378 h 3758688"/>
              <a:gd name="connsiteX3" fmla="*/ 703911 w 6489780"/>
              <a:gd name="connsiteY3" fmla="*/ 3661751 h 3758688"/>
              <a:gd name="connsiteX4" fmla="*/ 296407 w 6489780"/>
              <a:gd name="connsiteY4" fmla="*/ 342082 h 3758688"/>
              <a:gd name="connsiteX0" fmla="*/ 296407 w 6489780"/>
              <a:gd name="connsiteY0" fmla="*/ 376895 h 3793501"/>
              <a:gd name="connsiteX1" fmla="*/ 6319520 w 6489780"/>
              <a:gd name="connsiteY1" fmla="*/ 376895 h 3793501"/>
              <a:gd name="connsiteX2" fmla="*/ 4749136 w 6489780"/>
              <a:gd name="connsiteY2" fmla="*/ 2941191 h 3793501"/>
              <a:gd name="connsiteX3" fmla="*/ 703911 w 6489780"/>
              <a:gd name="connsiteY3" fmla="*/ 3696564 h 3793501"/>
              <a:gd name="connsiteX4" fmla="*/ 296407 w 6489780"/>
              <a:gd name="connsiteY4" fmla="*/ 376895 h 3793501"/>
              <a:gd name="connsiteX0" fmla="*/ 296407 w 6489780"/>
              <a:gd name="connsiteY0" fmla="*/ 376895 h 3793501"/>
              <a:gd name="connsiteX1" fmla="*/ 6319520 w 6489780"/>
              <a:gd name="connsiteY1" fmla="*/ 376895 h 3793501"/>
              <a:gd name="connsiteX2" fmla="*/ 4749136 w 6489780"/>
              <a:gd name="connsiteY2" fmla="*/ 2941191 h 3793501"/>
              <a:gd name="connsiteX3" fmla="*/ 703911 w 6489780"/>
              <a:gd name="connsiteY3" fmla="*/ 3696564 h 3793501"/>
              <a:gd name="connsiteX4" fmla="*/ 296407 w 6489780"/>
              <a:gd name="connsiteY4" fmla="*/ 376895 h 3793501"/>
              <a:gd name="connsiteX0" fmla="*/ 321364 w 6514737"/>
              <a:gd name="connsiteY0" fmla="*/ 376895 h 3793501"/>
              <a:gd name="connsiteX1" fmla="*/ 6344477 w 6514737"/>
              <a:gd name="connsiteY1" fmla="*/ 376895 h 3793501"/>
              <a:gd name="connsiteX2" fmla="*/ 4774093 w 6514737"/>
              <a:gd name="connsiteY2" fmla="*/ 2941191 h 3793501"/>
              <a:gd name="connsiteX3" fmla="*/ 728868 w 6514737"/>
              <a:gd name="connsiteY3" fmla="*/ 3696564 h 3793501"/>
              <a:gd name="connsiteX4" fmla="*/ 321364 w 6514737"/>
              <a:gd name="connsiteY4" fmla="*/ 376895 h 3793501"/>
              <a:gd name="connsiteX0" fmla="*/ 341134 w 6534507"/>
              <a:gd name="connsiteY0" fmla="*/ 376895 h 3793501"/>
              <a:gd name="connsiteX1" fmla="*/ 6364247 w 6534507"/>
              <a:gd name="connsiteY1" fmla="*/ 376895 h 3793501"/>
              <a:gd name="connsiteX2" fmla="*/ 4793863 w 6534507"/>
              <a:gd name="connsiteY2" fmla="*/ 2941191 h 3793501"/>
              <a:gd name="connsiteX3" fmla="*/ 748638 w 6534507"/>
              <a:gd name="connsiteY3" fmla="*/ 3696564 h 3793501"/>
              <a:gd name="connsiteX4" fmla="*/ 341134 w 6534507"/>
              <a:gd name="connsiteY4" fmla="*/ 376895 h 3793501"/>
              <a:gd name="connsiteX0" fmla="*/ 356851 w 6550224"/>
              <a:gd name="connsiteY0" fmla="*/ 376895 h 3793501"/>
              <a:gd name="connsiteX1" fmla="*/ 6379964 w 6550224"/>
              <a:gd name="connsiteY1" fmla="*/ 376895 h 3793501"/>
              <a:gd name="connsiteX2" fmla="*/ 4809580 w 6550224"/>
              <a:gd name="connsiteY2" fmla="*/ 2941191 h 3793501"/>
              <a:gd name="connsiteX3" fmla="*/ 764355 w 6550224"/>
              <a:gd name="connsiteY3" fmla="*/ 3696564 h 3793501"/>
              <a:gd name="connsiteX4" fmla="*/ 356851 w 6550224"/>
              <a:gd name="connsiteY4" fmla="*/ 376895 h 3793501"/>
              <a:gd name="connsiteX0" fmla="*/ 378630 w 6572003"/>
              <a:gd name="connsiteY0" fmla="*/ 376895 h 3793501"/>
              <a:gd name="connsiteX1" fmla="*/ 6401743 w 6572003"/>
              <a:gd name="connsiteY1" fmla="*/ 376895 h 3793501"/>
              <a:gd name="connsiteX2" fmla="*/ 4831359 w 6572003"/>
              <a:gd name="connsiteY2" fmla="*/ 2941191 h 3793501"/>
              <a:gd name="connsiteX3" fmla="*/ 786134 w 6572003"/>
              <a:gd name="connsiteY3" fmla="*/ 3696564 h 3793501"/>
              <a:gd name="connsiteX4" fmla="*/ 378630 w 6572003"/>
              <a:gd name="connsiteY4" fmla="*/ 376895 h 379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003" h="3793501">
                <a:moveTo>
                  <a:pt x="378630" y="376895"/>
                </a:moveTo>
                <a:cubicBezTo>
                  <a:pt x="1442116" y="-159818"/>
                  <a:pt x="5815334" y="-90245"/>
                  <a:pt x="6401743" y="376895"/>
                </a:cubicBezTo>
                <a:cubicBezTo>
                  <a:pt x="7034534" y="963304"/>
                  <a:pt x="5767294" y="2387913"/>
                  <a:pt x="4831359" y="2941191"/>
                </a:cubicBezTo>
                <a:cubicBezTo>
                  <a:pt x="3895424" y="3494469"/>
                  <a:pt x="1399047" y="4014616"/>
                  <a:pt x="786134" y="3696564"/>
                </a:cubicBezTo>
                <a:cubicBezTo>
                  <a:pt x="20821" y="3202920"/>
                  <a:pt x="-317109" y="791025"/>
                  <a:pt x="378630" y="376895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ABDEB-BB4F-FED5-C912-04D4E5DA4BB1}"/>
              </a:ext>
            </a:extLst>
          </p:cNvPr>
          <p:cNvSpPr txBox="1"/>
          <p:nvPr/>
        </p:nvSpPr>
        <p:spPr>
          <a:xfrm>
            <a:off x="4118535" y="2551837"/>
            <a:ext cx="3954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5400" dirty="0">
                <a:latin typeface="Lalezar" panose="00000500000000000000" pitchFamily="2" charset="-78"/>
                <a:cs typeface="Lalezar" panose="00000500000000000000" pitchFamily="2" charset="-78"/>
              </a:rPr>
              <a:t>با تشکر فراوان از</a:t>
            </a:r>
          </a:p>
          <a:p>
            <a:pPr algn="ctr" rtl="1"/>
            <a:r>
              <a:rPr lang="fa-IR" sz="5400" dirty="0">
                <a:latin typeface="Lalezar" panose="00000500000000000000" pitchFamily="2" charset="-78"/>
                <a:cs typeface="Lalezar" panose="00000500000000000000" pitchFamily="2" charset="-78"/>
              </a:rPr>
              <a:t>توجه شما</a:t>
            </a:r>
            <a:endParaRPr lang="en-US" sz="54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3287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544048-5FC3-D262-A125-667ABDE74B9C}"/>
              </a:ext>
            </a:extLst>
          </p:cNvPr>
          <p:cNvSpPr/>
          <p:nvPr/>
        </p:nvSpPr>
        <p:spPr>
          <a:xfrm flipH="1">
            <a:off x="-1" y="1"/>
            <a:ext cx="7135200" cy="6867427"/>
          </a:xfrm>
          <a:custGeom>
            <a:avLst/>
            <a:gdLst>
              <a:gd name="connsiteX0" fmla="*/ 0 w 6978977"/>
              <a:gd name="connsiteY0" fmla="*/ 0 h 6858000"/>
              <a:gd name="connsiteX1" fmla="*/ 6978977 w 6978977"/>
              <a:gd name="connsiteY1" fmla="*/ 0 h 6858000"/>
              <a:gd name="connsiteX2" fmla="*/ 6978977 w 6978977"/>
              <a:gd name="connsiteY2" fmla="*/ 6858000 h 6858000"/>
              <a:gd name="connsiteX3" fmla="*/ 0 w 6978977"/>
              <a:gd name="connsiteY3" fmla="*/ 6858000 h 6858000"/>
              <a:gd name="connsiteX4" fmla="*/ 0 w 6978977"/>
              <a:gd name="connsiteY4" fmla="*/ 0 h 6858000"/>
              <a:gd name="connsiteX0" fmla="*/ 0 w 6978977"/>
              <a:gd name="connsiteY0" fmla="*/ 0 h 6867427"/>
              <a:gd name="connsiteX1" fmla="*/ 6978977 w 6978977"/>
              <a:gd name="connsiteY1" fmla="*/ 0 h 6867427"/>
              <a:gd name="connsiteX2" fmla="*/ 6978977 w 6978977"/>
              <a:gd name="connsiteY2" fmla="*/ 6858000 h 6867427"/>
              <a:gd name="connsiteX3" fmla="*/ 3016577 w 6978977"/>
              <a:gd name="connsiteY3" fmla="*/ 6867427 h 6867427"/>
              <a:gd name="connsiteX4" fmla="*/ 0 w 6978977"/>
              <a:gd name="connsiteY4" fmla="*/ 0 h 6867427"/>
              <a:gd name="connsiteX0" fmla="*/ 148000 w 7126977"/>
              <a:gd name="connsiteY0" fmla="*/ 0 h 6867427"/>
              <a:gd name="connsiteX1" fmla="*/ 7126977 w 7126977"/>
              <a:gd name="connsiteY1" fmla="*/ 0 h 6867427"/>
              <a:gd name="connsiteX2" fmla="*/ 7126977 w 7126977"/>
              <a:gd name="connsiteY2" fmla="*/ 6858000 h 6867427"/>
              <a:gd name="connsiteX3" fmla="*/ 3164577 w 7126977"/>
              <a:gd name="connsiteY3" fmla="*/ 6867427 h 6867427"/>
              <a:gd name="connsiteX4" fmla="*/ 148000 w 7126977"/>
              <a:gd name="connsiteY4" fmla="*/ 0 h 6867427"/>
              <a:gd name="connsiteX0" fmla="*/ 115868 w 7094845"/>
              <a:gd name="connsiteY0" fmla="*/ 0 h 6867427"/>
              <a:gd name="connsiteX1" fmla="*/ 7094845 w 7094845"/>
              <a:gd name="connsiteY1" fmla="*/ 0 h 6867427"/>
              <a:gd name="connsiteX2" fmla="*/ 7094845 w 7094845"/>
              <a:gd name="connsiteY2" fmla="*/ 6858000 h 6867427"/>
              <a:gd name="connsiteX3" fmla="*/ 3132445 w 7094845"/>
              <a:gd name="connsiteY3" fmla="*/ 6867427 h 6867427"/>
              <a:gd name="connsiteX4" fmla="*/ 115868 w 7094845"/>
              <a:gd name="connsiteY4" fmla="*/ 0 h 6867427"/>
              <a:gd name="connsiteX0" fmla="*/ 175853 w 7154830"/>
              <a:gd name="connsiteY0" fmla="*/ 0 h 6867427"/>
              <a:gd name="connsiteX1" fmla="*/ 7154830 w 7154830"/>
              <a:gd name="connsiteY1" fmla="*/ 0 h 6867427"/>
              <a:gd name="connsiteX2" fmla="*/ 7154830 w 7154830"/>
              <a:gd name="connsiteY2" fmla="*/ 6858000 h 6867427"/>
              <a:gd name="connsiteX3" fmla="*/ 3192430 w 7154830"/>
              <a:gd name="connsiteY3" fmla="*/ 6867427 h 6867427"/>
              <a:gd name="connsiteX4" fmla="*/ 175853 w 7154830"/>
              <a:gd name="connsiteY4" fmla="*/ 0 h 6867427"/>
              <a:gd name="connsiteX0" fmla="*/ 157836 w 7136813"/>
              <a:gd name="connsiteY0" fmla="*/ 0 h 6876854"/>
              <a:gd name="connsiteX1" fmla="*/ 7136813 w 7136813"/>
              <a:gd name="connsiteY1" fmla="*/ 0 h 6876854"/>
              <a:gd name="connsiteX2" fmla="*/ 7136813 w 7136813"/>
              <a:gd name="connsiteY2" fmla="*/ 6858000 h 6876854"/>
              <a:gd name="connsiteX3" fmla="*/ 3721168 w 7136813"/>
              <a:gd name="connsiteY3" fmla="*/ 6876854 h 6876854"/>
              <a:gd name="connsiteX4" fmla="*/ 157836 w 7136813"/>
              <a:gd name="connsiteY4" fmla="*/ 0 h 6876854"/>
              <a:gd name="connsiteX0" fmla="*/ 157558 w 7136535"/>
              <a:gd name="connsiteY0" fmla="*/ 0 h 6876854"/>
              <a:gd name="connsiteX1" fmla="*/ 7136535 w 7136535"/>
              <a:gd name="connsiteY1" fmla="*/ 0 h 6876854"/>
              <a:gd name="connsiteX2" fmla="*/ 7136535 w 7136535"/>
              <a:gd name="connsiteY2" fmla="*/ 6858000 h 6876854"/>
              <a:gd name="connsiteX3" fmla="*/ 3730316 w 7136535"/>
              <a:gd name="connsiteY3" fmla="*/ 6876854 h 6876854"/>
              <a:gd name="connsiteX4" fmla="*/ 157558 w 7136535"/>
              <a:gd name="connsiteY4" fmla="*/ 0 h 6876854"/>
              <a:gd name="connsiteX0" fmla="*/ 157281 w 7136258"/>
              <a:gd name="connsiteY0" fmla="*/ 0 h 6867427"/>
              <a:gd name="connsiteX1" fmla="*/ 7136258 w 7136258"/>
              <a:gd name="connsiteY1" fmla="*/ 0 h 6867427"/>
              <a:gd name="connsiteX2" fmla="*/ 7136258 w 7136258"/>
              <a:gd name="connsiteY2" fmla="*/ 6858000 h 6867427"/>
              <a:gd name="connsiteX3" fmla="*/ 3739466 w 7136258"/>
              <a:gd name="connsiteY3" fmla="*/ 6867427 h 6867427"/>
              <a:gd name="connsiteX4" fmla="*/ 157281 w 7136258"/>
              <a:gd name="connsiteY4" fmla="*/ 0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258" h="6867427">
                <a:moveTo>
                  <a:pt x="157281" y="0"/>
                </a:moveTo>
                <a:lnTo>
                  <a:pt x="7136258" y="0"/>
                </a:lnTo>
                <a:lnTo>
                  <a:pt x="7136258" y="6858000"/>
                </a:lnTo>
                <a:lnTo>
                  <a:pt x="3739466" y="6867427"/>
                </a:lnTo>
                <a:cubicBezTo>
                  <a:pt x="3733182" y="3503629"/>
                  <a:pt x="-901663" y="1996911"/>
                  <a:pt x="157281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3D173-0B16-F693-9B26-ABD03CA6EC84}"/>
              </a:ext>
            </a:extLst>
          </p:cNvPr>
          <p:cNvSpPr txBox="1"/>
          <p:nvPr/>
        </p:nvSpPr>
        <p:spPr>
          <a:xfrm>
            <a:off x="6404909" y="1970273"/>
            <a:ext cx="4816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5400" dirty="0"/>
              <a:t>DYNAMOMETER</a:t>
            </a:r>
            <a:endParaRPr lang="en-US" sz="54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90234-4021-3660-5452-A8BA64E2ECB9}"/>
              </a:ext>
            </a:extLst>
          </p:cNvPr>
          <p:cNvSpPr/>
          <p:nvPr/>
        </p:nvSpPr>
        <p:spPr>
          <a:xfrm>
            <a:off x="11551883" y="3542019"/>
            <a:ext cx="144000" cy="1080000"/>
          </a:xfrm>
          <a:prstGeom prst="rect">
            <a:avLst/>
          </a:pr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22567-E907-E0BC-BEBA-2F3CBAE408D4}"/>
              </a:ext>
            </a:extLst>
          </p:cNvPr>
          <p:cNvSpPr txBox="1"/>
          <p:nvPr/>
        </p:nvSpPr>
        <p:spPr>
          <a:xfrm>
            <a:off x="7135199" y="4479750"/>
            <a:ext cx="4181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داینامومتر</a:t>
            </a:r>
            <a:r>
              <a:rPr lang="en-US" dirty="0" smtClean="0"/>
              <a:t> </a:t>
            </a:r>
            <a:r>
              <a:rPr lang="fa-IR" dirty="0"/>
              <a:t>وسیله‌ای است برای اندازه‌گیری همزمانِ </a:t>
            </a:r>
            <a:r>
              <a:rPr lang="fa-IR" dirty="0" smtClean="0">
                <a:hlinkClick r:id="rId2" tooltip="گشتاور نیرو"/>
              </a:rPr>
              <a:t>گشتاور</a:t>
            </a:r>
            <a:r>
              <a:rPr lang="fa-IR" dirty="0"/>
              <a:t> و </a:t>
            </a:r>
            <a:r>
              <a:rPr lang="fa-IR" dirty="0">
                <a:hlinkClick r:id="rId3" tooltip="سرعت دورانی"/>
              </a:rPr>
              <a:t>سرعت دورانیِ</a:t>
            </a:r>
            <a:r>
              <a:rPr lang="fa-IR" dirty="0"/>
              <a:t> یک </a:t>
            </a:r>
            <a:r>
              <a:rPr lang="fa-IR" dirty="0">
                <a:hlinkClick r:id="rId4" tooltip="موتور الکتریکی"/>
              </a:rPr>
              <a:t>موتور الکتریکی</a:t>
            </a:r>
            <a:r>
              <a:rPr lang="fa-IR" dirty="0"/>
              <a:t>، </a:t>
            </a:r>
            <a:r>
              <a:rPr lang="fa-IR" dirty="0">
                <a:hlinkClick r:id="rId5" tooltip="ماشین گرمایی"/>
              </a:rPr>
              <a:t>ماشین گرمایی</a:t>
            </a:r>
            <a:r>
              <a:rPr lang="fa-IR" dirty="0"/>
              <a:t> یا هر محرکی که توان آنی آن را می توان محاسبه کرد و بر حسب </a:t>
            </a:r>
            <a:r>
              <a:rPr lang="en-US" dirty="0"/>
              <a:t>kW </a:t>
            </a:r>
            <a:r>
              <a:rPr lang="fa-IR" dirty="0"/>
              <a:t>یا </a:t>
            </a:r>
            <a:r>
              <a:rPr lang="en-US" dirty="0" err="1"/>
              <a:t>bhp</a:t>
            </a:r>
            <a:r>
              <a:rPr lang="en-US" dirty="0"/>
              <a:t> </a:t>
            </a:r>
            <a:r>
              <a:rPr lang="fa-IR" dirty="0"/>
              <a:t>آن را بیان کرد</a:t>
            </a:r>
            <a:r>
              <a:rPr lang="fa-IR" dirty="0" smtClean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77857-BC8A-365E-F4ED-5BFE382A8791}"/>
              </a:ext>
            </a:extLst>
          </p:cNvPr>
          <p:cNvSpPr txBox="1"/>
          <p:nvPr/>
        </p:nvSpPr>
        <p:spPr>
          <a:xfrm>
            <a:off x="5958229" y="2697024"/>
            <a:ext cx="59104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دینامومتر</a:t>
            </a:r>
          </a:p>
          <a:p>
            <a:pPr rtl="1"/>
            <a:r>
              <a:rPr lang="en-US" sz="2000" dirty="0"/>
              <a:t>A device for measuring the forces </a:t>
            </a:r>
            <a:endParaRPr lang="fa-IR" sz="2000" dirty="0" smtClean="0"/>
          </a:p>
          <a:p>
            <a:pPr rtl="1"/>
            <a:r>
              <a:rPr lang="en-US" sz="2000" dirty="0" smtClean="0"/>
              <a:t>or </a:t>
            </a:r>
            <a:r>
              <a:rPr lang="en-US" sz="2000" dirty="0"/>
              <a:t>couples which tend to change the state of </a:t>
            </a:r>
            <a:endParaRPr lang="fa-IR" sz="2000" dirty="0" smtClean="0"/>
          </a:p>
          <a:p>
            <a:pPr rtl="1"/>
            <a:r>
              <a:rPr lang="en-US" sz="2000" dirty="0" smtClean="0"/>
              <a:t>rest </a:t>
            </a:r>
            <a:r>
              <a:rPr lang="en-US" sz="2000" dirty="0"/>
              <a:t>or of uniform motion of a body</a:t>
            </a:r>
            <a:endParaRPr lang="en-US" sz="2000" b="1" dirty="0">
              <a:solidFill>
                <a:srgbClr val="23B0F7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117" y="1270668"/>
            <a:ext cx="3947746" cy="3947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3113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0BB00-B686-0155-F951-F1FAC8E7EA33}"/>
              </a:ext>
            </a:extLst>
          </p:cNvPr>
          <p:cNvSpPr/>
          <p:nvPr/>
        </p:nvSpPr>
        <p:spPr>
          <a:xfrm>
            <a:off x="0" y="1"/>
            <a:ext cx="6843860" cy="3182968"/>
          </a:xfrm>
          <a:custGeom>
            <a:avLst/>
            <a:gdLst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5599522 w 5599522"/>
              <a:gd name="connsiteY2" fmla="*/ 4072380 h 4072380"/>
              <a:gd name="connsiteX3" fmla="*/ 0 w 5599522"/>
              <a:gd name="connsiteY3" fmla="*/ 4072380 h 4072380"/>
              <a:gd name="connsiteX4" fmla="*/ 0 w 5599522"/>
              <a:gd name="connsiteY4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9426 w 5608948"/>
              <a:gd name="connsiteY0" fmla="*/ 0 h 2006787"/>
              <a:gd name="connsiteX1" fmla="*/ 5608948 w 5608948"/>
              <a:gd name="connsiteY1" fmla="*/ 0 h 2006787"/>
              <a:gd name="connsiteX2" fmla="*/ 0 w 5608948"/>
              <a:gd name="connsiteY2" fmla="*/ 1894789 h 2006787"/>
              <a:gd name="connsiteX3" fmla="*/ 9426 w 5608948"/>
              <a:gd name="connsiteY3" fmla="*/ 0 h 2006787"/>
              <a:gd name="connsiteX0" fmla="*/ 9426 w 5608948"/>
              <a:gd name="connsiteY0" fmla="*/ 0 h 3091552"/>
              <a:gd name="connsiteX1" fmla="*/ 5608948 w 5608948"/>
              <a:gd name="connsiteY1" fmla="*/ 0 h 3091552"/>
              <a:gd name="connsiteX2" fmla="*/ 0 w 5608948"/>
              <a:gd name="connsiteY2" fmla="*/ 1894789 h 3091552"/>
              <a:gd name="connsiteX3" fmla="*/ 9426 w 5608948"/>
              <a:gd name="connsiteY3" fmla="*/ 0 h 3091552"/>
              <a:gd name="connsiteX0" fmla="*/ 0 w 5599522"/>
              <a:gd name="connsiteY0" fmla="*/ 0 h 3824505"/>
              <a:gd name="connsiteX1" fmla="*/ 5599522 w 5599522"/>
              <a:gd name="connsiteY1" fmla="*/ 0 h 3824505"/>
              <a:gd name="connsiteX2" fmla="*/ 1 w 5599522"/>
              <a:gd name="connsiteY2" fmla="*/ 2988298 h 3824505"/>
              <a:gd name="connsiteX3" fmla="*/ 0 w 5599522"/>
              <a:gd name="connsiteY3" fmla="*/ 0 h 3824505"/>
              <a:gd name="connsiteX0" fmla="*/ 0 w 6843860"/>
              <a:gd name="connsiteY0" fmla="*/ 0 h 3826972"/>
              <a:gd name="connsiteX1" fmla="*/ 6843860 w 6843860"/>
              <a:gd name="connsiteY1" fmla="*/ 9427 h 3826972"/>
              <a:gd name="connsiteX2" fmla="*/ 1 w 6843860"/>
              <a:gd name="connsiteY2" fmla="*/ 2988298 h 3826972"/>
              <a:gd name="connsiteX3" fmla="*/ 0 w 6843860"/>
              <a:gd name="connsiteY3" fmla="*/ 0 h 3826972"/>
              <a:gd name="connsiteX0" fmla="*/ 0 w 6843860"/>
              <a:gd name="connsiteY0" fmla="*/ 0 h 3724612"/>
              <a:gd name="connsiteX1" fmla="*/ 6843860 w 6843860"/>
              <a:gd name="connsiteY1" fmla="*/ 9427 h 3724612"/>
              <a:gd name="connsiteX2" fmla="*/ 1 w 6843860"/>
              <a:gd name="connsiteY2" fmla="*/ 2988298 h 3724612"/>
              <a:gd name="connsiteX3" fmla="*/ 0 w 6843860"/>
              <a:gd name="connsiteY3" fmla="*/ 0 h 3724612"/>
              <a:gd name="connsiteX0" fmla="*/ 0 w 6843860"/>
              <a:gd name="connsiteY0" fmla="*/ 0 h 3182968"/>
              <a:gd name="connsiteX1" fmla="*/ 6843860 w 6843860"/>
              <a:gd name="connsiteY1" fmla="*/ 9427 h 3182968"/>
              <a:gd name="connsiteX2" fmla="*/ 1 w 6843860"/>
              <a:gd name="connsiteY2" fmla="*/ 2253007 h 3182968"/>
              <a:gd name="connsiteX3" fmla="*/ 0 w 6843860"/>
              <a:gd name="connsiteY3" fmla="*/ 0 h 31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860" h="3182968">
                <a:moveTo>
                  <a:pt x="0" y="0"/>
                </a:moveTo>
                <a:lnTo>
                  <a:pt x="6843860" y="9427"/>
                </a:lnTo>
                <a:cubicBezTo>
                  <a:pt x="6202838" y="3525625"/>
                  <a:pt x="989815" y="3874417"/>
                  <a:pt x="1" y="2253007"/>
                </a:cubicBezTo>
                <a:cubicBezTo>
                  <a:pt x="1" y="1256908"/>
                  <a:pt x="0" y="996099"/>
                  <a:pt x="0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61A9-2726-72A1-6608-121464BDA641}"/>
              </a:ext>
            </a:extLst>
          </p:cNvPr>
          <p:cNvSpPr txBox="1"/>
          <p:nvPr/>
        </p:nvSpPr>
        <p:spPr>
          <a:xfrm>
            <a:off x="9536792" y="1082383"/>
            <a:ext cx="1685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dirty="0"/>
              <a:t>FRAME</a:t>
            </a:r>
            <a:endParaRPr lang="en-US" sz="40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47E3A-F451-C1C1-00DF-8471868B7D01}"/>
              </a:ext>
            </a:extLst>
          </p:cNvPr>
          <p:cNvSpPr txBox="1"/>
          <p:nvPr/>
        </p:nvSpPr>
        <p:spPr>
          <a:xfrm>
            <a:off x="6917487" y="1790269"/>
            <a:ext cx="430438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قاب</a:t>
            </a:r>
            <a:endParaRPr lang="fa-IR" sz="4000" b="1" dirty="0">
              <a:solidFill>
                <a:schemeClr val="accent1">
                  <a:lumMod val="7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C896-138F-E443-30DC-81E81338EABA}"/>
              </a:ext>
            </a:extLst>
          </p:cNvPr>
          <p:cNvSpPr txBox="1"/>
          <p:nvPr/>
        </p:nvSpPr>
        <p:spPr>
          <a:xfrm>
            <a:off x="7243286" y="2915873"/>
            <a:ext cx="4404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1600" dirty="0"/>
              <a:t>That part of a machine which is stationary and which supports the moving parts. </a:t>
            </a:r>
            <a:endParaRPr lang="fa-IR" sz="1600" dirty="0" smtClean="0"/>
          </a:p>
          <a:p>
            <a:pPr rtl="1"/>
            <a:endParaRPr lang="fa-IR" sz="16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r" rtl="1"/>
            <a:r>
              <a:rPr lang="fa-IR" sz="1600" dirty="0" smtClean="0">
                <a:latin typeface="Vazir" panose="020B0603030804020204" pitchFamily="34" charset="-78"/>
                <a:cs typeface="B Nazanin" panose="00000400000000000000" pitchFamily="2" charset="-78"/>
              </a:rPr>
              <a:t>بخشی از ماشین که ثابت است و قطعات متحرک را پشتیبانی میکند</a:t>
            </a:r>
            <a:endParaRPr lang="en-US" sz="1600" dirty="0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511E20CA-647E-03BA-3032-47322175EE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07765" y="5031488"/>
            <a:ext cx="500000" cy="468000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86" y="2033010"/>
            <a:ext cx="4413006" cy="4413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8134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0BB00-B686-0155-F951-F1FAC8E7EA33}"/>
              </a:ext>
            </a:extLst>
          </p:cNvPr>
          <p:cNvSpPr/>
          <p:nvPr/>
        </p:nvSpPr>
        <p:spPr>
          <a:xfrm>
            <a:off x="0" y="1"/>
            <a:ext cx="6843860" cy="3182968"/>
          </a:xfrm>
          <a:custGeom>
            <a:avLst/>
            <a:gdLst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5599522 w 5599522"/>
              <a:gd name="connsiteY2" fmla="*/ 4072380 h 4072380"/>
              <a:gd name="connsiteX3" fmla="*/ 0 w 5599522"/>
              <a:gd name="connsiteY3" fmla="*/ 4072380 h 4072380"/>
              <a:gd name="connsiteX4" fmla="*/ 0 w 5599522"/>
              <a:gd name="connsiteY4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9426 w 5608948"/>
              <a:gd name="connsiteY0" fmla="*/ 0 h 2006787"/>
              <a:gd name="connsiteX1" fmla="*/ 5608948 w 5608948"/>
              <a:gd name="connsiteY1" fmla="*/ 0 h 2006787"/>
              <a:gd name="connsiteX2" fmla="*/ 0 w 5608948"/>
              <a:gd name="connsiteY2" fmla="*/ 1894789 h 2006787"/>
              <a:gd name="connsiteX3" fmla="*/ 9426 w 5608948"/>
              <a:gd name="connsiteY3" fmla="*/ 0 h 2006787"/>
              <a:gd name="connsiteX0" fmla="*/ 9426 w 5608948"/>
              <a:gd name="connsiteY0" fmla="*/ 0 h 3091552"/>
              <a:gd name="connsiteX1" fmla="*/ 5608948 w 5608948"/>
              <a:gd name="connsiteY1" fmla="*/ 0 h 3091552"/>
              <a:gd name="connsiteX2" fmla="*/ 0 w 5608948"/>
              <a:gd name="connsiteY2" fmla="*/ 1894789 h 3091552"/>
              <a:gd name="connsiteX3" fmla="*/ 9426 w 5608948"/>
              <a:gd name="connsiteY3" fmla="*/ 0 h 3091552"/>
              <a:gd name="connsiteX0" fmla="*/ 0 w 5599522"/>
              <a:gd name="connsiteY0" fmla="*/ 0 h 3824505"/>
              <a:gd name="connsiteX1" fmla="*/ 5599522 w 5599522"/>
              <a:gd name="connsiteY1" fmla="*/ 0 h 3824505"/>
              <a:gd name="connsiteX2" fmla="*/ 1 w 5599522"/>
              <a:gd name="connsiteY2" fmla="*/ 2988298 h 3824505"/>
              <a:gd name="connsiteX3" fmla="*/ 0 w 5599522"/>
              <a:gd name="connsiteY3" fmla="*/ 0 h 3824505"/>
              <a:gd name="connsiteX0" fmla="*/ 0 w 6843860"/>
              <a:gd name="connsiteY0" fmla="*/ 0 h 3826972"/>
              <a:gd name="connsiteX1" fmla="*/ 6843860 w 6843860"/>
              <a:gd name="connsiteY1" fmla="*/ 9427 h 3826972"/>
              <a:gd name="connsiteX2" fmla="*/ 1 w 6843860"/>
              <a:gd name="connsiteY2" fmla="*/ 2988298 h 3826972"/>
              <a:gd name="connsiteX3" fmla="*/ 0 w 6843860"/>
              <a:gd name="connsiteY3" fmla="*/ 0 h 3826972"/>
              <a:gd name="connsiteX0" fmla="*/ 0 w 6843860"/>
              <a:gd name="connsiteY0" fmla="*/ 0 h 3724612"/>
              <a:gd name="connsiteX1" fmla="*/ 6843860 w 6843860"/>
              <a:gd name="connsiteY1" fmla="*/ 9427 h 3724612"/>
              <a:gd name="connsiteX2" fmla="*/ 1 w 6843860"/>
              <a:gd name="connsiteY2" fmla="*/ 2988298 h 3724612"/>
              <a:gd name="connsiteX3" fmla="*/ 0 w 6843860"/>
              <a:gd name="connsiteY3" fmla="*/ 0 h 3724612"/>
              <a:gd name="connsiteX0" fmla="*/ 0 w 6843860"/>
              <a:gd name="connsiteY0" fmla="*/ 0 h 3182968"/>
              <a:gd name="connsiteX1" fmla="*/ 6843860 w 6843860"/>
              <a:gd name="connsiteY1" fmla="*/ 9427 h 3182968"/>
              <a:gd name="connsiteX2" fmla="*/ 1 w 6843860"/>
              <a:gd name="connsiteY2" fmla="*/ 2253007 h 3182968"/>
              <a:gd name="connsiteX3" fmla="*/ 0 w 6843860"/>
              <a:gd name="connsiteY3" fmla="*/ 0 h 31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860" h="3182968">
                <a:moveTo>
                  <a:pt x="0" y="0"/>
                </a:moveTo>
                <a:lnTo>
                  <a:pt x="6843860" y="9427"/>
                </a:lnTo>
                <a:cubicBezTo>
                  <a:pt x="6202838" y="3525625"/>
                  <a:pt x="989815" y="3874417"/>
                  <a:pt x="1" y="2253007"/>
                </a:cubicBezTo>
                <a:cubicBezTo>
                  <a:pt x="1" y="1256908"/>
                  <a:pt x="0" y="996099"/>
                  <a:pt x="0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61A9-2726-72A1-6608-121464BDA641}"/>
              </a:ext>
            </a:extLst>
          </p:cNvPr>
          <p:cNvSpPr txBox="1"/>
          <p:nvPr/>
        </p:nvSpPr>
        <p:spPr>
          <a:xfrm>
            <a:off x="8608526" y="1082383"/>
            <a:ext cx="2613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dirty="0"/>
              <a:t>GOVERNOR</a:t>
            </a:r>
            <a:endParaRPr lang="en-US" sz="40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47E3A-F451-C1C1-00DF-8471868B7D01}"/>
              </a:ext>
            </a:extLst>
          </p:cNvPr>
          <p:cNvSpPr txBox="1"/>
          <p:nvPr/>
        </p:nvSpPr>
        <p:spPr>
          <a:xfrm>
            <a:off x="6917487" y="1790269"/>
            <a:ext cx="430438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</a:rPr>
              <a:t>گاورنر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1600" dirty="0" smtClean="0"/>
              <a:t>Device </a:t>
            </a:r>
            <a:r>
              <a:rPr lang="en-US" sz="1600" dirty="0"/>
              <a:t>that controls the mean speed of an engine over a period of </a:t>
            </a:r>
            <a:r>
              <a:rPr lang="en-US" sz="1600" dirty="0" smtClean="0"/>
              <a:t>time</a:t>
            </a:r>
            <a:endParaRPr lang="en-US" sz="1600" dirty="0">
              <a:cs typeface="Vazir" panose="020B0603030804020204" pitchFamily="34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1600" dirty="0" smtClean="0">
                <a:cs typeface="Vazir" panose="020B0603030804020204" pitchFamily="34" charset="-78"/>
              </a:rPr>
              <a:t>وسیله ای که میانگین سرعت موتور را در یک دوره زمانی کنترل میکند </a:t>
            </a:r>
            <a:endParaRPr lang="fa-IR" sz="1600" dirty="0">
              <a:cs typeface="Vazir" panose="020B0603030804020204" pitchFamily="34" charset="-78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511E20CA-647E-03BA-3032-47322175EE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07765" y="5031488"/>
            <a:ext cx="500000" cy="468000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33" y="1909197"/>
            <a:ext cx="3146181" cy="4204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78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0BB00-B686-0155-F951-F1FAC8E7EA33}"/>
              </a:ext>
            </a:extLst>
          </p:cNvPr>
          <p:cNvSpPr/>
          <p:nvPr/>
        </p:nvSpPr>
        <p:spPr>
          <a:xfrm>
            <a:off x="0" y="1"/>
            <a:ext cx="6843860" cy="3182968"/>
          </a:xfrm>
          <a:custGeom>
            <a:avLst/>
            <a:gdLst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5599522 w 5599522"/>
              <a:gd name="connsiteY2" fmla="*/ 4072380 h 4072380"/>
              <a:gd name="connsiteX3" fmla="*/ 0 w 5599522"/>
              <a:gd name="connsiteY3" fmla="*/ 4072380 h 4072380"/>
              <a:gd name="connsiteX4" fmla="*/ 0 w 5599522"/>
              <a:gd name="connsiteY4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9426 w 5608948"/>
              <a:gd name="connsiteY0" fmla="*/ 0 h 2006787"/>
              <a:gd name="connsiteX1" fmla="*/ 5608948 w 5608948"/>
              <a:gd name="connsiteY1" fmla="*/ 0 h 2006787"/>
              <a:gd name="connsiteX2" fmla="*/ 0 w 5608948"/>
              <a:gd name="connsiteY2" fmla="*/ 1894789 h 2006787"/>
              <a:gd name="connsiteX3" fmla="*/ 9426 w 5608948"/>
              <a:gd name="connsiteY3" fmla="*/ 0 h 2006787"/>
              <a:gd name="connsiteX0" fmla="*/ 9426 w 5608948"/>
              <a:gd name="connsiteY0" fmla="*/ 0 h 3091552"/>
              <a:gd name="connsiteX1" fmla="*/ 5608948 w 5608948"/>
              <a:gd name="connsiteY1" fmla="*/ 0 h 3091552"/>
              <a:gd name="connsiteX2" fmla="*/ 0 w 5608948"/>
              <a:gd name="connsiteY2" fmla="*/ 1894789 h 3091552"/>
              <a:gd name="connsiteX3" fmla="*/ 9426 w 5608948"/>
              <a:gd name="connsiteY3" fmla="*/ 0 h 3091552"/>
              <a:gd name="connsiteX0" fmla="*/ 0 w 5599522"/>
              <a:gd name="connsiteY0" fmla="*/ 0 h 3824505"/>
              <a:gd name="connsiteX1" fmla="*/ 5599522 w 5599522"/>
              <a:gd name="connsiteY1" fmla="*/ 0 h 3824505"/>
              <a:gd name="connsiteX2" fmla="*/ 1 w 5599522"/>
              <a:gd name="connsiteY2" fmla="*/ 2988298 h 3824505"/>
              <a:gd name="connsiteX3" fmla="*/ 0 w 5599522"/>
              <a:gd name="connsiteY3" fmla="*/ 0 h 3824505"/>
              <a:gd name="connsiteX0" fmla="*/ 0 w 6843860"/>
              <a:gd name="connsiteY0" fmla="*/ 0 h 3826972"/>
              <a:gd name="connsiteX1" fmla="*/ 6843860 w 6843860"/>
              <a:gd name="connsiteY1" fmla="*/ 9427 h 3826972"/>
              <a:gd name="connsiteX2" fmla="*/ 1 w 6843860"/>
              <a:gd name="connsiteY2" fmla="*/ 2988298 h 3826972"/>
              <a:gd name="connsiteX3" fmla="*/ 0 w 6843860"/>
              <a:gd name="connsiteY3" fmla="*/ 0 h 3826972"/>
              <a:gd name="connsiteX0" fmla="*/ 0 w 6843860"/>
              <a:gd name="connsiteY0" fmla="*/ 0 h 3724612"/>
              <a:gd name="connsiteX1" fmla="*/ 6843860 w 6843860"/>
              <a:gd name="connsiteY1" fmla="*/ 9427 h 3724612"/>
              <a:gd name="connsiteX2" fmla="*/ 1 w 6843860"/>
              <a:gd name="connsiteY2" fmla="*/ 2988298 h 3724612"/>
              <a:gd name="connsiteX3" fmla="*/ 0 w 6843860"/>
              <a:gd name="connsiteY3" fmla="*/ 0 h 3724612"/>
              <a:gd name="connsiteX0" fmla="*/ 0 w 6843860"/>
              <a:gd name="connsiteY0" fmla="*/ 0 h 3182968"/>
              <a:gd name="connsiteX1" fmla="*/ 6843860 w 6843860"/>
              <a:gd name="connsiteY1" fmla="*/ 9427 h 3182968"/>
              <a:gd name="connsiteX2" fmla="*/ 1 w 6843860"/>
              <a:gd name="connsiteY2" fmla="*/ 2253007 h 3182968"/>
              <a:gd name="connsiteX3" fmla="*/ 0 w 6843860"/>
              <a:gd name="connsiteY3" fmla="*/ 0 h 31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860" h="3182968">
                <a:moveTo>
                  <a:pt x="0" y="0"/>
                </a:moveTo>
                <a:lnTo>
                  <a:pt x="6843860" y="9427"/>
                </a:lnTo>
                <a:cubicBezTo>
                  <a:pt x="6202838" y="3525625"/>
                  <a:pt x="989815" y="3874417"/>
                  <a:pt x="1" y="2253007"/>
                </a:cubicBezTo>
                <a:cubicBezTo>
                  <a:pt x="1" y="1256908"/>
                  <a:pt x="0" y="996099"/>
                  <a:pt x="0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61A9-2726-72A1-6608-121464BDA641}"/>
              </a:ext>
            </a:extLst>
          </p:cNvPr>
          <p:cNvSpPr txBox="1"/>
          <p:nvPr/>
        </p:nvSpPr>
        <p:spPr>
          <a:xfrm>
            <a:off x="6506308" y="1082383"/>
            <a:ext cx="471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 dirty="0" smtClean="0">
                <a:latin typeface="Vazir" panose="020B0603030804020204" pitchFamily="34" charset="-78"/>
                <a:cs typeface="Vazir" panose="020B0603030804020204" pitchFamily="34" charset="-78"/>
              </a:rPr>
              <a:t>CYLINDRICAL CAM</a:t>
            </a:r>
            <a:endParaRPr lang="en-US" sz="40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47E3A-F451-C1C1-00DF-8471868B7D01}"/>
              </a:ext>
            </a:extLst>
          </p:cNvPr>
          <p:cNvSpPr txBox="1"/>
          <p:nvPr/>
        </p:nvSpPr>
        <p:spPr>
          <a:xfrm>
            <a:off x="6917487" y="1790269"/>
            <a:ext cx="4304383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بادامک استوانه ای</a:t>
            </a:r>
            <a:endParaRPr lang="fa-IR" sz="3600" b="1" dirty="0" smtClean="0">
              <a:solidFill>
                <a:schemeClr val="accent1">
                  <a:lumMod val="7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dirty="0"/>
              <a:t>Type of cam in which the motion of the follower is controlled by a path traced out on the surface of a cylinder which is rotating about its axis</a:t>
            </a:r>
            <a:r>
              <a:rPr lang="en-US" sz="1400" dirty="0" smtClean="0"/>
              <a:t>.</a:t>
            </a:r>
            <a:endParaRPr lang="fa-IR" sz="1400" dirty="0" smtClean="0"/>
          </a:p>
          <a:p>
            <a:pPr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fa-IR" sz="14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1400" dirty="0" smtClean="0">
                <a:latin typeface="Vazir" panose="020B0603030804020204" pitchFamily="34" charset="-78"/>
                <a:cs typeface="Vazir" panose="020B0603030804020204" pitchFamily="34" charset="-78"/>
              </a:rPr>
              <a:t>نوعی بادامک که در آن حرکت دنباله دار توسط مسیری که بر روی سطح استوانه ای که حول محور خود میچرخد کنترل میشود</a:t>
            </a:r>
            <a:endParaRPr lang="fa-IR"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511E20CA-647E-03BA-3032-47322175EE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07765" y="5031488"/>
            <a:ext cx="500000" cy="468000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2" y="2347545"/>
            <a:ext cx="4255477" cy="4255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645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544048-5FC3-D262-A125-667ABDE74B9C}"/>
              </a:ext>
            </a:extLst>
          </p:cNvPr>
          <p:cNvSpPr/>
          <p:nvPr/>
        </p:nvSpPr>
        <p:spPr>
          <a:xfrm flipH="1">
            <a:off x="-1" y="1"/>
            <a:ext cx="7135200" cy="6867427"/>
          </a:xfrm>
          <a:custGeom>
            <a:avLst/>
            <a:gdLst>
              <a:gd name="connsiteX0" fmla="*/ 0 w 6978977"/>
              <a:gd name="connsiteY0" fmla="*/ 0 h 6858000"/>
              <a:gd name="connsiteX1" fmla="*/ 6978977 w 6978977"/>
              <a:gd name="connsiteY1" fmla="*/ 0 h 6858000"/>
              <a:gd name="connsiteX2" fmla="*/ 6978977 w 6978977"/>
              <a:gd name="connsiteY2" fmla="*/ 6858000 h 6858000"/>
              <a:gd name="connsiteX3" fmla="*/ 0 w 6978977"/>
              <a:gd name="connsiteY3" fmla="*/ 6858000 h 6858000"/>
              <a:gd name="connsiteX4" fmla="*/ 0 w 6978977"/>
              <a:gd name="connsiteY4" fmla="*/ 0 h 6858000"/>
              <a:gd name="connsiteX0" fmla="*/ 0 w 6978977"/>
              <a:gd name="connsiteY0" fmla="*/ 0 h 6867427"/>
              <a:gd name="connsiteX1" fmla="*/ 6978977 w 6978977"/>
              <a:gd name="connsiteY1" fmla="*/ 0 h 6867427"/>
              <a:gd name="connsiteX2" fmla="*/ 6978977 w 6978977"/>
              <a:gd name="connsiteY2" fmla="*/ 6858000 h 6867427"/>
              <a:gd name="connsiteX3" fmla="*/ 3016577 w 6978977"/>
              <a:gd name="connsiteY3" fmla="*/ 6867427 h 6867427"/>
              <a:gd name="connsiteX4" fmla="*/ 0 w 6978977"/>
              <a:gd name="connsiteY4" fmla="*/ 0 h 6867427"/>
              <a:gd name="connsiteX0" fmla="*/ 148000 w 7126977"/>
              <a:gd name="connsiteY0" fmla="*/ 0 h 6867427"/>
              <a:gd name="connsiteX1" fmla="*/ 7126977 w 7126977"/>
              <a:gd name="connsiteY1" fmla="*/ 0 h 6867427"/>
              <a:gd name="connsiteX2" fmla="*/ 7126977 w 7126977"/>
              <a:gd name="connsiteY2" fmla="*/ 6858000 h 6867427"/>
              <a:gd name="connsiteX3" fmla="*/ 3164577 w 7126977"/>
              <a:gd name="connsiteY3" fmla="*/ 6867427 h 6867427"/>
              <a:gd name="connsiteX4" fmla="*/ 148000 w 7126977"/>
              <a:gd name="connsiteY4" fmla="*/ 0 h 6867427"/>
              <a:gd name="connsiteX0" fmla="*/ 115868 w 7094845"/>
              <a:gd name="connsiteY0" fmla="*/ 0 h 6867427"/>
              <a:gd name="connsiteX1" fmla="*/ 7094845 w 7094845"/>
              <a:gd name="connsiteY1" fmla="*/ 0 h 6867427"/>
              <a:gd name="connsiteX2" fmla="*/ 7094845 w 7094845"/>
              <a:gd name="connsiteY2" fmla="*/ 6858000 h 6867427"/>
              <a:gd name="connsiteX3" fmla="*/ 3132445 w 7094845"/>
              <a:gd name="connsiteY3" fmla="*/ 6867427 h 6867427"/>
              <a:gd name="connsiteX4" fmla="*/ 115868 w 7094845"/>
              <a:gd name="connsiteY4" fmla="*/ 0 h 6867427"/>
              <a:gd name="connsiteX0" fmla="*/ 175853 w 7154830"/>
              <a:gd name="connsiteY0" fmla="*/ 0 h 6867427"/>
              <a:gd name="connsiteX1" fmla="*/ 7154830 w 7154830"/>
              <a:gd name="connsiteY1" fmla="*/ 0 h 6867427"/>
              <a:gd name="connsiteX2" fmla="*/ 7154830 w 7154830"/>
              <a:gd name="connsiteY2" fmla="*/ 6858000 h 6867427"/>
              <a:gd name="connsiteX3" fmla="*/ 3192430 w 7154830"/>
              <a:gd name="connsiteY3" fmla="*/ 6867427 h 6867427"/>
              <a:gd name="connsiteX4" fmla="*/ 175853 w 7154830"/>
              <a:gd name="connsiteY4" fmla="*/ 0 h 6867427"/>
              <a:gd name="connsiteX0" fmla="*/ 157836 w 7136813"/>
              <a:gd name="connsiteY0" fmla="*/ 0 h 6876854"/>
              <a:gd name="connsiteX1" fmla="*/ 7136813 w 7136813"/>
              <a:gd name="connsiteY1" fmla="*/ 0 h 6876854"/>
              <a:gd name="connsiteX2" fmla="*/ 7136813 w 7136813"/>
              <a:gd name="connsiteY2" fmla="*/ 6858000 h 6876854"/>
              <a:gd name="connsiteX3" fmla="*/ 3721168 w 7136813"/>
              <a:gd name="connsiteY3" fmla="*/ 6876854 h 6876854"/>
              <a:gd name="connsiteX4" fmla="*/ 157836 w 7136813"/>
              <a:gd name="connsiteY4" fmla="*/ 0 h 6876854"/>
              <a:gd name="connsiteX0" fmla="*/ 157558 w 7136535"/>
              <a:gd name="connsiteY0" fmla="*/ 0 h 6876854"/>
              <a:gd name="connsiteX1" fmla="*/ 7136535 w 7136535"/>
              <a:gd name="connsiteY1" fmla="*/ 0 h 6876854"/>
              <a:gd name="connsiteX2" fmla="*/ 7136535 w 7136535"/>
              <a:gd name="connsiteY2" fmla="*/ 6858000 h 6876854"/>
              <a:gd name="connsiteX3" fmla="*/ 3730316 w 7136535"/>
              <a:gd name="connsiteY3" fmla="*/ 6876854 h 6876854"/>
              <a:gd name="connsiteX4" fmla="*/ 157558 w 7136535"/>
              <a:gd name="connsiteY4" fmla="*/ 0 h 6876854"/>
              <a:gd name="connsiteX0" fmla="*/ 157281 w 7136258"/>
              <a:gd name="connsiteY0" fmla="*/ 0 h 6867427"/>
              <a:gd name="connsiteX1" fmla="*/ 7136258 w 7136258"/>
              <a:gd name="connsiteY1" fmla="*/ 0 h 6867427"/>
              <a:gd name="connsiteX2" fmla="*/ 7136258 w 7136258"/>
              <a:gd name="connsiteY2" fmla="*/ 6858000 h 6867427"/>
              <a:gd name="connsiteX3" fmla="*/ 3739466 w 7136258"/>
              <a:gd name="connsiteY3" fmla="*/ 6867427 h 6867427"/>
              <a:gd name="connsiteX4" fmla="*/ 157281 w 7136258"/>
              <a:gd name="connsiteY4" fmla="*/ 0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258" h="6867427">
                <a:moveTo>
                  <a:pt x="157281" y="0"/>
                </a:moveTo>
                <a:lnTo>
                  <a:pt x="7136258" y="0"/>
                </a:lnTo>
                <a:lnTo>
                  <a:pt x="7136258" y="6858000"/>
                </a:lnTo>
                <a:lnTo>
                  <a:pt x="3739466" y="6867427"/>
                </a:lnTo>
                <a:cubicBezTo>
                  <a:pt x="3733182" y="3503629"/>
                  <a:pt x="-901663" y="1996911"/>
                  <a:pt x="157281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3D173-0B16-F693-9B26-ABD03CA6EC84}"/>
              </a:ext>
            </a:extLst>
          </p:cNvPr>
          <p:cNvSpPr txBox="1"/>
          <p:nvPr/>
        </p:nvSpPr>
        <p:spPr>
          <a:xfrm>
            <a:off x="8977345" y="1970273"/>
            <a:ext cx="2244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5400" dirty="0" smtClean="0"/>
              <a:t>PINION</a:t>
            </a:r>
            <a:endParaRPr lang="en-US" sz="54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90234-4021-3660-5452-A8BA64E2ECB9}"/>
              </a:ext>
            </a:extLst>
          </p:cNvPr>
          <p:cNvSpPr/>
          <p:nvPr/>
        </p:nvSpPr>
        <p:spPr>
          <a:xfrm>
            <a:off x="11654807" y="3435976"/>
            <a:ext cx="144000" cy="1080000"/>
          </a:xfrm>
          <a:prstGeom prst="rect">
            <a:avLst/>
          </a:pr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77857-BC8A-365E-F4ED-5BFE382A8791}"/>
              </a:ext>
            </a:extLst>
          </p:cNvPr>
          <p:cNvSpPr txBox="1"/>
          <p:nvPr/>
        </p:nvSpPr>
        <p:spPr>
          <a:xfrm>
            <a:off x="7135199" y="3007871"/>
            <a:ext cx="44097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solidFill>
                  <a:schemeClr val="accent1">
                    <a:lumMod val="75000"/>
                  </a:schemeClr>
                </a:solidFill>
              </a:rPr>
              <a:t>چرخ دنده ی کوچکتر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a-I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fa-IR" dirty="0" smtClean="0"/>
              <a:t>به </a:t>
            </a:r>
            <a:r>
              <a:rPr lang="fa-IR" dirty="0"/>
              <a:t>چرخ دنده ی بزرگتر می </a:t>
            </a:r>
            <a:r>
              <a:rPr lang="fa-IR" dirty="0" smtClean="0"/>
              <a:t>گویند</a:t>
            </a:r>
            <a:r>
              <a:rPr lang="en-US" dirty="0" smtClean="0"/>
              <a:t>gear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 </a:t>
            </a:r>
          </a:p>
          <a:p>
            <a:pPr algn="r" rtl="1"/>
            <a:r>
              <a:rPr lang="en-US" sz="2000" dirty="0" smtClean="0"/>
              <a:t>The </a:t>
            </a:r>
            <a:r>
              <a:rPr lang="en-US" sz="2000" dirty="0"/>
              <a:t>small of the two mating gear wheels</a:t>
            </a:r>
            <a:endParaRPr lang="en-US" sz="2000" b="1" dirty="0">
              <a:solidFill>
                <a:srgbClr val="23B0F7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5D6978-F5F0-C9AC-2D5B-D980D558BFED}"/>
              </a:ext>
            </a:extLst>
          </p:cNvPr>
          <p:cNvGrpSpPr/>
          <p:nvPr/>
        </p:nvGrpSpPr>
        <p:grpSpPr>
          <a:xfrm>
            <a:off x="9520118" y="5579192"/>
            <a:ext cx="1542719" cy="592800"/>
            <a:chOff x="8944425" y="5571241"/>
            <a:chExt cx="1542719" cy="592800"/>
          </a:xfrm>
          <a:solidFill>
            <a:schemeClr val="tx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09075D-CC4D-74D1-A732-2C967ED792A4}"/>
                </a:ext>
              </a:extLst>
            </p:cNvPr>
            <p:cNvSpPr/>
            <p:nvPr/>
          </p:nvSpPr>
          <p:spPr>
            <a:xfrm>
              <a:off x="8944425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ED0F2D-5536-4B89-CCA5-F38490C37F2A}"/>
                </a:ext>
              </a:extLst>
            </p:cNvPr>
            <p:cNvSpPr/>
            <p:nvPr/>
          </p:nvSpPr>
          <p:spPr>
            <a:xfrm>
              <a:off x="8944425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FCEFB8-4ABE-15F1-2431-CE43940124E7}"/>
                </a:ext>
              </a:extLst>
            </p:cNvPr>
            <p:cNvSpPr/>
            <p:nvPr/>
          </p:nvSpPr>
          <p:spPr>
            <a:xfrm>
              <a:off x="9144242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E0B163-EF7D-BDD3-0991-29724E7887B1}"/>
                </a:ext>
              </a:extLst>
            </p:cNvPr>
            <p:cNvSpPr/>
            <p:nvPr/>
          </p:nvSpPr>
          <p:spPr>
            <a:xfrm>
              <a:off x="9144242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45EC04-81E7-8EFD-032F-43FA551B2615}"/>
                </a:ext>
              </a:extLst>
            </p:cNvPr>
            <p:cNvSpPr/>
            <p:nvPr/>
          </p:nvSpPr>
          <p:spPr>
            <a:xfrm>
              <a:off x="9344059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2B5A0-1081-DF21-8838-42BE962311CB}"/>
                </a:ext>
              </a:extLst>
            </p:cNvPr>
            <p:cNvSpPr/>
            <p:nvPr/>
          </p:nvSpPr>
          <p:spPr>
            <a:xfrm>
              <a:off x="9344059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46FBB2-431A-C0ED-D346-8758A8E1324C}"/>
                </a:ext>
              </a:extLst>
            </p:cNvPr>
            <p:cNvSpPr/>
            <p:nvPr/>
          </p:nvSpPr>
          <p:spPr>
            <a:xfrm>
              <a:off x="9543876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BEEBED-C5A4-C817-F95A-E1CBD01D4444}"/>
                </a:ext>
              </a:extLst>
            </p:cNvPr>
            <p:cNvSpPr/>
            <p:nvPr/>
          </p:nvSpPr>
          <p:spPr>
            <a:xfrm>
              <a:off x="9543876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945F9-6F7C-ABBF-D0E6-1BDE72596B28}"/>
                </a:ext>
              </a:extLst>
            </p:cNvPr>
            <p:cNvSpPr/>
            <p:nvPr/>
          </p:nvSpPr>
          <p:spPr>
            <a:xfrm>
              <a:off x="9743693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E593E-2AF3-5772-1047-30C1E32FBFA6}"/>
                </a:ext>
              </a:extLst>
            </p:cNvPr>
            <p:cNvSpPr/>
            <p:nvPr/>
          </p:nvSpPr>
          <p:spPr>
            <a:xfrm>
              <a:off x="9743693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4495C-4333-8A66-9BC2-2263D2669041}"/>
                </a:ext>
              </a:extLst>
            </p:cNvPr>
            <p:cNvSpPr/>
            <p:nvPr/>
          </p:nvSpPr>
          <p:spPr>
            <a:xfrm>
              <a:off x="9943510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37ECC9-82B8-220B-6AC2-77B7F73D6035}"/>
                </a:ext>
              </a:extLst>
            </p:cNvPr>
            <p:cNvSpPr/>
            <p:nvPr/>
          </p:nvSpPr>
          <p:spPr>
            <a:xfrm>
              <a:off x="9943510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7A66EE-1296-AAA3-96D9-24851D1D286B}"/>
                </a:ext>
              </a:extLst>
            </p:cNvPr>
            <p:cNvSpPr/>
            <p:nvPr/>
          </p:nvSpPr>
          <p:spPr>
            <a:xfrm>
              <a:off x="10143327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FD9C39-52A0-0A5F-9EBE-4AC7CDE42E86}"/>
                </a:ext>
              </a:extLst>
            </p:cNvPr>
            <p:cNvSpPr/>
            <p:nvPr/>
          </p:nvSpPr>
          <p:spPr>
            <a:xfrm>
              <a:off x="10143327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5B5336-E921-EA43-F65C-1E5DA4C17763}"/>
                </a:ext>
              </a:extLst>
            </p:cNvPr>
            <p:cNvSpPr/>
            <p:nvPr/>
          </p:nvSpPr>
          <p:spPr>
            <a:xfrm>
              <a:off x="10343144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597F35-F223-45B2-240C-9B40AB8D1D1C}"/>
                </a:ext>
              </a:extLst>
            </p:cNvPr>
            <p:cNvSpPr/>
            <p:nvPr/>
          </p:nvSpPr>
          <p:spPr>
            <a:xfrm>
              <a:off x="10343144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EC3FFB-2719-63DF-87DE-3C21FBDCD722}"/>
                </a:ext>
              </a:extLst>
            </p:cNvPr>
            <p:cNvSpPr/>
            <p:nvPr/>
          </p:nvSpPr>
          <p:spPr>
            <a:xfrm>
              <a:off x="8944425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3469CD-18EA-48B5-4AD5-FE32C91D8065}"/>
                </a:ext>
              </a:extLst>
            </p:cNvPr>
            <p:cNvSpPr/>
            <p:nvPr/>
          </p:nvSpPr>
          <p:spPr>
            <a:xfrm>
              <a:off x="9144242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C71AB6-C6CA-81A9-412B-D2D43BA151AD}"/>
                </a:ext>
              </a:extLst>
            </p:cNvPr>
            <p:cNvSpPr/>
            <p:nvPr/>
          </p:nvSpPr>
          <p:spPr>
            <a:xfrm>
              <a:off x="9344059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8D549B-6B66-0F12-7216-1FD23ECFF066}"/>
                </a:ext>
              </a:extLst>
            </p:cNvPr>
            <p:cNvSpPr/>
            <p:nvPr/>
          </p:nvSpPr>
          <p:spPr>
            <a:xfrm>
              <a:off x="9543876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7D3AFE-4FBA-6C52-6875-7C852F7EFDFB}"/>
                </a:ext>
              </a:extLst>
            </p:cNvPr>
            <p:cNvSpPr/>
            <p:nvPr/>
          </p:nvSpPr>
          <p:spPr>
            <a:xfrm>
              <a:off x="9743693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BF5A48-D75A-6834-F36B-5732EB55075A}"/>
                </a:ext>
              </a:extLst>
            </p:cNvPr>
            <p:cNvSpPr/>
            <p:nvPr/>
          </p:nvSpPr>
          <p:spPr>
            <a:xfrm>
              <a:off x="9943510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18F85F5-BF58-405E-296A-9899EE2F12EC}"/>
                </a:ext>
              </a:extLst>
            </p:cNvPr>
            <p:cNvSpPr/>
            <p:nvPr/>
          </p:nvSpPr>
          <p:spPr>
            <a:xfrm>
              <a:off x="10143327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C18D9E-916D-37AF-FCE5-665C253380BC}"/>
                </a:ext>
              </a:extLst>
            </p:cNvPr>
            <p:cNvSpPr/>
            <p:nvPr/>
          </p:nvSpPr>
          <p:spPr>
            <a:xfrm>
              <a:off x="10343144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661"/>
          <a:stretch/>
        </p:blipFill>
        <p:spPr>
          <a:xfrm>
            <a:off x="1160222" y="791259"/>
            <a:ext cx="2594093" cy="2642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3009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0BB00-B686-0155-F951-F1FAC8E7EA33}"/>
              </a:ext>
            </a:extLst>
          </p:cNvPr>
          <p:cNvSpPr/>
          <p:nvPr/>
        </p:nvSpPr>
        <p:spPr>
          <a:xfrm>
            <a:off x="0" y="1"/>
            <a:ext cx="6843860" cy="3182968"/>
          </a:xfrm>
          <a:custGeom>
            <a:avLst/>
            <a:gdLst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5599522 w 5599522"/>
              <a:gd name="connsiteY2" fmla="*/ 4072380 h 4072380"/>
              <a:gd name="connsiteX3" fmla="*/ 0 w 5599522"/>
              <a:gd name="connsiteY3" fmla="*/ 4072380 h 4072380"/>
              <a:gd name="connsiteX4" fmla="*/ 0 w 5599522"/>
              <a:gd name="connsiteY4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9426 w 5608948"/>
              <a:gd name="connsiteY0" fmla="*/ 0 h 2006787"/>
              <a:gd name="connsiteX1" fmla="*/ 5608948 w 5608948"/>
              <a:gd name="connsiteY1" fmla="*/ 0 h 2006787"/>
              <a:gd name="connsiteX2" fmla="*/ 0 w 5608948"/>
              <a:gd name="connsiteY2" fmla="*/ 1894789 h 2006787"/>
              <a:gd name="connsiteX3" fmla="*/ 9426 w 5608948"/>
              <a:gd name="connsiteY3" fmla="*/ 0 h 2006787"/>
              <a:gd name="connsiteX0" fmla="*/ 9426 w 5608948"/>
              <a:gd name="connsiteY0" fmla="*/ 0 h 3091552"/>
              <a:gd name="connsiteX1" fmla="*/ 5608948 w 5608948"/>
              <a:gd name="connsiteY1" fmla="*/ 0 h 3091552"/>
              <a:gd name="connsiteX2" fmla="*/ 0 w 5608948"/>
              <a:gd name="connsiteY2" fmla="*/ 1894789 h 3091552"/>
              <a:gd name="connsiteX3" fmla="*/ 9426 w 5608948"/>
              <a:gd name="connsiteY3" fmla="*/ 0 h 3091552"/>
              <a:gd name="connsiteX0" fmla="*/ 0 w 5599522"/>
              <a:gd name="connsiteY0" fmla="*/ 0 h 3824505"/>
              <a:gd name="connsiteX1" fmla="*/ 5599522 w 5599522"/>
              <a:gd name="connsiteY1" fmla="*/ 0 h 3824505"/>
              <a:gd name="connsiteX2" fmla="*/ 1 w 5599522"/>
              <a:gd name="connsiteY2" fmla="*/ 2988298 h 3824505"/>
              <a:gd name="connsiteX3" fmla="*/ 0 w 5599522"/>
              <a:gd name="connsiteY3" fmla="*/ 0 h 3824505"/>
              <a:gd name="connsiteX0" fmla="*/ 0 w 6843860"/>
              <a:gd name="connsiteY0" fmla="*/ 0 h 3826972"/>
              <a:gd name="connsiteX1" fmla="*/ 6843860 w 6843860"/>
              <a:gd name="connsiteY1" fmla="*/ 9427 h 3826972"/>
              <a:gd name="connsiteX2" fmla="*/ 1 w 6843860"/>
              <a:gd name="connsiteY2" fmla="*/ 2988298 h 3826972"/>
              <a:gd name="connsiteX3" fmla="*/ 0 w 6843860"/>
              <a:gd name="connsiteY3" fmla="*/ 0 h 3826972"/>
              <a:gd name="connsiteX0" fmla="*/ 0 w 6843860"/>
              <a:gd name="connsiteY0" fmla="*/ 0 h 3724612"/>
              <a:gd name="connsiteX1" fmla="*/ 6843860 w 6843860"/>
              <a:gd name="connsiteY1" fmla="*/ 9427 h 3724612"/>
              <a:gd name="connsiteX2" fmla="*/ 1 w 6843860"/>
              <a:gd name="connsiteY2" fmla="*/ 2988298 h 3724612"/>
              <a:gd name="connsiteX3" fmla="*/ 0 w 6843860"/>
              <a:gd name="connsiteY3" fmla="*/ 0 h 3724612"/>
              <a:gd name="connsiteX0" fmla="*/ 0 w 6843860"/>
              <a:gd name="connsiteY0" fmla="*/ 0 h 3182968"/>
              <a:gd name="connsiteX1" fmla="*/ 6843860 w 6843860"/>
              <a:gd name="connsiteY1" fmla="*/ 9427 h 3182968"/>
              <a:gd name="connsiteX2" fmla="*/ 1 w 6843860"/>
              <a:gd name="connsiteY2" fmla="*/ 2253007 h 3182968"/>
              <a:gd name="connsiteX3" fmla="*/ 0 w 6843860"/>
              <a:gd name="connsiteY3" fmla="*/ 0 h 31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860" h="3182968">
                <a:moveTo>
                  <a:pt x="0" y="0"/>
                </a:moveTo>
                <a:lnTo>
                  <a:pt x="6843860" y="9427"/>
                </a:lnTo>
                <a:cubicBezTo>
                  <a:pt x="6202838" y="3525625"/>
                  <a:pt x="989815" y="3874417"/>
                  <a:pt x="1" y="2253007"/>
                </a:cubicBezTo>
                <a:cubicBezTo>
                  <a:pt x="1" y="1256908"/>
                  <a:pt x="0" y="996099"/>
                  <a:pt x="0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61A9-2726-72A1-6608-121464BDA641}"/>
              </a:ext>
            </a:extLst>
          </p:cNvPr>
          <p:cNvSpPr txBox="1"/>
          <p:nvPr/>
        </p:nvSpPr>
        <p:spPr>
          <a:xfrm>
            <a:off x="8861930" y="1082383"/>
            <a:ext cx="149111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4000" dirty="0" smtClean="0">
                <a:latin typeface="Vazir" panose="020B0603030804020204" pitchFamily="34" charset="-78"/>
                <a:cs typeface="Vazir" panose="020B0603030804020204" pitchFamily="34" charset="-78"/>
              </a:rPr>
              <a:t>RACK</a:t>
            </a:r>
            <a:endParaRPr lang="fa-IR" sz="4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47E3A-F451-C1C1-00DF-8471868B7D01}"/>
              </a:ext>
            </a:extLst>
          </p:cNvPr>
          <p:cNvSpPr txBox="1"/>
          <p:nvPr/>
        </p:nvSpPr>
        <p:spPr>
          <a:xfrm>
            <a:off x="6935072" y="1919453"/>
            <a:ext cx="4304383" cy="218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بخشی از چرخ دنده که تعداد بی </a:t>
            </a:r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نهایت </a:t>
            </a: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دندان </a:t>
            </a:r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دارد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A portion of a gear wheel which has an </a:t>
            </a:r>
            <a:r>
              <a:rPr lang="en-US" dirty="0" smtClean="0"/>
              <a:t>infinitely </a:t>
            </a:r>
            <a:r>
              <a:rPr lang="en-US" dirty="0"/>
              <a:t>large number of teeth</a:t>
            </a:r>
            <a:endParaRPr lang="fa-IR" b="1" dirty="0">
              <a:solidFill>
                <a:schemeClr val="accent1">
                  <a:lumMod val="7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511E20CA-647E-03BA-3032-47322175EE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07765" y="5031488"/>
            <a:ext cx="500000" cy="468000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73">
            <a:extLst>
              <a:ext uri="{FF2B5EF4-FFF2-40B4-BE49-F238E27FC236}">
                <a16:creationId xmlns:a16="http://schemas.microsoft.com/office/drawing/2014/main" id="{1B3BA44F-82AE-5870-FF33-E9D0EA985C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60083" y="3872495"/>
            <a:ext cx="395365" cy="468000"/>
            <a:chOff x="3009" y="456"/>
            <a:chExt cx="1339" cy="1585"/>
          </a:xfrm>
          <a:solidFill>
            <a:schemeClr val="bg1"/>
          </a:solidFill>
        </p:grpSpPr>
        <p:sp>
          <p:nvSpPr>
            <p:cNvPr id="14" name="Freeform 175">
              <a:extLst>
                <a:ext uri="{FF2B5EF4-FFF2-40B4-BE49-F238E27FC236}">
                  <a16:creationId xmlns:a16="http://schemas.microsoft.com/office/drawing/2014/main" id="{563044F2-B772-5CD4-ECE9-283749A4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456"/>
              <a:ext cx="708" cy="941"/>
            </a:xfrm>
            <a:custGeom>
              <a:avLst/>
              <a:gdLst>
                <a:gd name="T0" fmla="*/ 1202 w 2123"/>
                <a:gd name="T1" fmla="*/ 7 h 2821"/>
                <a:gd name="T2" fmla="*/ 1371 w 2123"/>
                <a:gd name="T3" fmla="*/ 48 h 2821"/>
                <a:gd name="T4" fmla="*/ 1509 w 2123"/>
                <a:gd name="T5" fmla="*/ 113 h 2821"/>
                <a:gd name="T6" fmla="*/ 1633 w 2123"/>
                <a:gd name="T7" fmla="*/ 198 h 2821"/>
                <a:gd name="T8" fmla="*/ 1712 w 2123"/>
                <a:gd name="T9" fmla="*/ 278 h 2821"/>
                <a:gd name="T10" fmla="*/ 1751 w 2123"/>
                <a:gd name="T11" fmla="*/ 331 h 2821"/>
                <a:gd name="T12" fmla="*/ 1760 w 2123"/>
                <a:gd name="T13" fmla="*/ 344 h 2821"/>
                <a:gd name="T14" fmla="*/ 1783 w 2123"/>
                <a:gd name="T15" fmla="*/ 349 h 2821"/>
                <a:gd name="T16" fmla="*/ 1825 w 2123"/>
                <a:gd name="T17" fmla="*/ 363 h 2821"/>
                <a:gd name="T18" fmla="*/ 1880 w 2123"/>
                <a:gd name="T19" fmla="*/ 395 h 2821"/>
                <a:gd name="T20" fmla="*/ 1939 w 2123"/>
                <a:gd name="T21" fmla="*/ 451 h 2821"/>
                <a:gd name="T22" fmla="*/ 1993 w 2123"/>
                <a:gd name="T23" fmla="*/ 537 h 2821"/>
                <a:gd name="T24" fmla="*/ 2036 w 2123"/>
                <a:gd name="T25" fmla="*/ 658 h 2821"/>
                <a:gd name="T26" fmla="*/ 2060 w 2123"/>
                <a:gd name="T27" fmla="*/ 825 h 2821"/>
                <a:gd name="T28" fmla="*/ 2055 w 2123"/>
                <a:gd name="T29" fmla="*/ 1039 h 2821"/>
                <a:gd name="T30" fmla="*/ 2017 w 2123"/>
                <a:gd name="T31" fmla="*/ 1277 h 2821"/>
                <a:gd name="T32" fmla="*/ 2029 w 2123"/>
                <a:gd name="T33" fmla="*/ 1345 h 2821"/>
                <a:gd name="T34" fmla="*/ 2073 w 2123"/>
                <a:gd name="T35" fmla="*/ 1360 h 2821"/>
                <a:gd name="T36" fmla="*/ 2107 w 2123"/>
                <a:gd name="T37" fmla="*/ 1402 h 2821"/>
                <a:gd name="T38" fmla="*/ 2123 w 2123"/>
                <a:gd name="T39" fmla="*/ 1480 h 2821"/>
                <a:gd name="T40" fmla="*/ 2112 w 2123"/>
                <a:gd name="T41" fmla="*/ 1600 h 2821"/>
                <a:gd name="T42" fmla="*/ 2065 w 2123"/>
                <a:gd name="T43" fmla="*/ 1775 h 2821"/>
                <a:gd name="T44" fmla="*/ 2009 w 2123"/>
                <a:gd name="T45" fmla="*/ 1918 h 2821"/>
                <a:gd name="T46" fmla="*/ 1955 w 2123"/>
                <a:gd name="T47" fmla="*/ 1993 h 2821"/>
                <a:gd name="T48" fmla="*/ 1909 w 2123"/>
                <a:gd name="T49" fmla="*/ 2016 h 2821"/>
                <a:gd name="T50" fmla="*/ 1857 w 2123"/>
                <a:gd name="T51" fmla="*/ 2203 h 2821"/>
                <a:gd name="T52" fmla="*/ 1757 w 2123"/>
                <a:gd name="T53" fmla="*/ 2394 h 2821"/>
                <a:gd name="T54" fmla="*/ 1615 w 2123"/>
                <a:gd name="T55" fmla="*/ 2570 h 2821"/>
                <a:gd name="T56" fmla="*/ 1431 w 2123"/>
                <a:gd name="T57" fmla="*/ 2714 h 2821"/>
                <a:gd name="T58" fmla="*/ 1213 w 2123"/>
                <a:gd name="T59" fmla="*/ 2803 h 2821"/>
                <a:gd name="T60" fmla="*/ 984 w 2123"/>
                <a:gd name="T61" fmla="*/ 2816 h 2821"/>
                <a:gd name="T62" fmla="*/ 760 w 2123"/>
                <a:gd name="T63" fmla="*/ 2751 h 2821"/>
                <a:gd name="T64" fmla="*/ 563 w 2123"/>
                <a:gd name="T65" fmla="*/ 2624 h 2821"/>
                <a:gd name="T66" fmla="*/ 406 w 2123"/>
                <a:gd name="T67" fmla="*/ 2458 h 2821"/>
                <a:gd name="T68" fmla="*/ 293 w 2123"/>
                <a:gd name="T69" fmla="*/ 2268 h 2821"/>
                <a:gd name="T70" fmla="*/ 226 w 2123"/>
                <a:gd name="T71" fmla="*/ 2077 h 2821"/>
                <a:gd name="T72" fmla="*/ 184 w 2123"/>
                <a:gd name="T73" fmla="*/ 2005 h 2821"/>
                <a:gd name="T74" fmla="*/ 134 w 2123"/>
                <a:gd name="T75" fmla="*/ 1950 h 2821"/>
                <a:gd name="T76" fmla="*/ 77 w 2123"/>
                <a:gd name="T77" fmla="*/ 1831 h 2821"/>
                <a:gd name="T78" fmla="*/ 22 w 2123"/>
                <a:gd name="T79" fmla="*/ 1652 h 2821"/>
                <a:gd name="T80" fmla="*/ 0 w 2123"/>
                <a:gd name="T81" fmla="*/ 1515 h 2821"/>
                <a:gd name="T82" fmla="*/ 9 w 2123"/>
                <a:gd name="T83" fmla="*/ 1425 h 2821"/>
                <a:gd name="T84" fmla="*/ 37 w 2123"/>
                <a:gd name="T85" fmla="*/ 1371 h 2821"/>
                <a:gd name="T86" fmla="*/ 79 w 2123"/>
                <a:gd name="T87" fmla="*/ 1348 h 2821"/>
                <a:gd name="T88" fmla="*/ 126 w 2123"/>
                <a:gd name="T89" fmla="*/ 1345 h 2821"/>
                <a:gd name="T90" fmla="*/ 77 w 2123"/>
                <a:gd name="T91" fmla="*/ 1139 h 2821"/>
                <a:gd name="T92" fmla="*/ 67 w 2123"/>
                <a:gd name="T93" fmla="*/ 923 h 2821"/>
                <a:gd name="T94" fmla="*/ 110 w 2123"/>
                <a:gd name="T95" fmla="*/ 710 h 2821"/>
                <a:gd name="T96" fmla="*/ 208 w 2123"/>
                <a:gd name="T97" fmla="*/ 511 h 2821"/>
                <a:gd name="T98" fmla="*/ 338 w 2123"/>
                <a:gd name="T99" fmla="*/ 349 h 2821"/>
                <a:gd name="T100" fmla="*/ 507 w 2123"/>
                <a:gd name="T101" fmla="*/ 200 h 2821"/>
                <a:gd name="T102" fmla="*/ 676 w 2123"/>
                <a:gd name="T103" fmla="*/ 93 h 2821"/>
                <a:gd name="T104" fmla="*/ 858 w 2123"/>
                <a:gd name="T105" fmla="*/ 25 h 2821"/>
                <a:gd name="T106" fmla="*/ 1070 w 2123"/>
                <a:gd name="T107" fmla="*/ 0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3" h="2821">
                  <a:moveTo>
                    <a:pt x="1070" y="0"/>
                  </a:moveTo>
                  <a:lnTo>
                    <a:pt x="1138" y="2"/>
                  </a:lnTo>
                  <a:lnTo>
                    <a:pt x="1202" y="7"/>
                  </a:lnTo>
                  <a:lnTo>
                    <a:pt x="1262" y="18"/>
                  </a:lnTo>
                  <a:lnTo>
                    <a:pt x="1319" y="32"/>
                  </a:lnTo>
                  <a:lnTo>
                    <a:pt x="1371" y="48"/>
                  </a:lnTo>
                  <a:lnTo>
                    <a:pt x="1422" y="68"/>
                  </a:lnTo>
                  <a:lnTo>
                    <a:pt x="1467" y="90"/>
                  </a:lnTo>
                  <a:lnTo>
                    <a:pt x="1509" y="113"/>
                  </a:lnTo>
                  <a:lnTo>
                    <a:pt x="1555" y="141"/>
                  </a:lnTo>
                  <a:lnTo>
                    <a:pt x="1597" y="169"/>
                  </a:lnTo>
                  <a:lnTo>
                    <a:pt x="1633" y="198"/>
                  </a:lnTo>
                  <a:lnTo>
                    <a:pt x="1664" y="226"/>
                  </a:lnTo>
                  <a:lnTo>
                    <a:pt x="1690" y="253"/>
                  </a:lnTo>
                  <a:lnTo>
                    <a:pt x="1712" y="278"/>
                  </a:lnTo>
                  <a:lnTo>
                    <a:pt x="1729" y="300"/>
                  </a:lnTo>
                  <a:lnTo>
                    <a:pt x="1742" y="318"/>
                  </a:lnTo>
                  <a:lnTo>
                    <a:pt x="1751" y="331"/>
                  </a:lnTo>
                  <a:lnTo>
                    <a:pt x="1757" y="340"/>
                  </a:lnTo>
                  <a:lnTo>
                    <a:pt x="1758" y="344"/>
                  </a:lnTo>
                  <a:lnTo>
                    <a:pt x="1760" y="344"/>
                  </a:lnTo>
                  <a:lnTo>
                    <a:pt x="1765" y="344"/>
                  </a:lnTo>
                  <a:lnTo>
                    <a:pt x="1773" y="346"/>
                  </a:lnTo>
                  <a:lnTo>
                    <a:pt x="1783" y="349"/>
                  </a:lnTo>
                  <a:lnTo>
                    <a:pt x="1796" y="352"/>
                  </a:lnTo>
                  <a:lnTo>
                    <a:pt x="1809" y="356"/>
                  </a:lnTo>
                  <a:lnTo>
                    <a:pt x="1825" y="363"/>
                  </a:lnTo>
                  <a:lnTo>
                    <a:pt x="1842" y="372"/>
                  </a:lnTo>
                  <a:lnTo>
                    <a:pt x="1861" y="382"/>
                  </a:lnTo>
                  <a:lnTo>
                    <a:pt x="1880" y="395"/>
                  </a:lnTo>
                  <a:lnTo>
                    <a:pt x="1899" y="411"/>
                  </a:lnTo>
                  <a:lnTo>
                    <a:pt x="1919" y="430"/>
                  </a:lnTo>
                  <a:lnTo>
                    <a:pt x="1939" y="451"/>
                  </a:lnTo>
                  <a:lnTo>
                    <a:pt x="1958" y="476"/>
                  </a:lnTo>
                  <a:lnTo>
                    <a:pt x="1975" y="505"/>
                  </a:lnTo>
                  <a:lnTo>
                    <a:pt x="1993" y="537"/>
                  </a:lnTo>
                  <a:lnTo>
                    <a:pt x="2009" y="573"/>
                  </a:lnTo>
                  <a:lnTo>
                    <a:pt x="2023" y="613"/>
                  </a:lnTo>
                  <a:lnTo>
                    <a:pt x="2036" y="658"/>
                  </a:lnTo>
                  <a:lnTo>
                    <a:pt x="2046" y="709"/>
                  </a:lnTo>
                  <a:lnTo>
                    <a:pt x="2055" y="764"/>
                  </a:lnTo>
                  <a:lnTo>
                    <a:pt x="2060" y="825"/>
                  </a:lnTo>
                  <a:lnTo>
                    <a:pt x="2061" y="890"/>
                  </a:lnTo>
                  <a:lnTo>
                    <a:pt x="2060" y="961"/>
                  </a:lnTo>
                  <a:lnTo>
                    <a:pt x="2055" y="1039"/>
                  </a:lnTo>
                  <a:lnTo>
                    <a:pt x="2046" y="1121"/>
                  </a:lnTo>
                  <a:lnTo>
                    <a:pt x="2032" y="1212"/>
                  </a:lnTo>
                  <a:lnTo>
                    <a:pt x="2017" y="1277"/>
                  </a:lnTo>
                  <a:lnTo>
                    <a:pt x="1997" y="1345"/>
                  </a:lnTo>
                  <a:lnTo>
                    <a:pt x="2013" y="1344"/>
                  </a:lnTo>
                  <a:lnTo>
                    <a:pt x="2029" y="1345"/>
                  </a:lnTo>
                  <a:lnTo>
                    <a:pt x="2044" y="1348"/>
                  </a:lnTo>
                  <a:lnTo>
                    <a:pt x="2060" y="1353"/>
                  </a:lnTo>
                  <a:lnTo>
                    <a:pt x="2073" y="1360"/>
                  </a:lnTo>
                  <a:lnTo>
                    <a:pt x="2086" y="1371"/>
                  </a:lnTo>
                  <a:lnTo>
                    <a:pt x="2097" y="1384"/>
                  </a:lnTo>
                  <a:lnTo>
                    <a:pt x="2107" y="1402"/>
                  </a:lnTo>
                  <a:lnTo>
                    <a:pt x="2115" y="1423"/>
                  </a:lnTo>
                  <a:lnTo>
                    <a:pt x="2120" y="1449"/>
                  </a:lnTo>
                  <a:lnTo>
                    <a:pt x="2123" y="1480"/>
                  </a:lnTo>
                  <a:lnTo>
                    <a:pt x="2122" y="1515"/>
                  </a:lnTo>
                  <a:lnTo>
                    <a:pt x="2119" y="1554"/>
                  </a:lnTo>
                  <a:lnTo>
                    <a:pt x="2112" y="1600"/>
                  </a:lnTo>
                  <a:lnTo>
                    <a:pt x="2102" y="1652"/>
                  </a:lnTo>
                  <a:lnTo>
                    <a:pt x="2086" y="1708"/>
                  </a:lnTo>
                  <a:lnTo>
                    <a:pt x="2065" y="1775"/>
                  </a:lnTo>
                  <a:lnTo>
                    <a:pt x="2046" y="1831"/>
                  </a:lnTo>
                  <a:lnTo>
                    <a:pt x="2028" y="1879"/>
                  </a:lnTo>
                  <a:lnTo>
                    <a:pt x="2009" y="1918"/>
                  </a:lnTo>
                  <a:lnTo>
                    <a:pt x="1990" y="1950"/>
                  </a:lnTo>
                  <a:lnTo>
                    <a:pt x="1973" y="1975"/>
                  </a:lnTo>
                  <a:lnTo>
                    <a:pt x="1955" y="1993"/>
                  </a:lnTo>
                  <a:lnTo>
                    <a:pt x="1939" y="2005"/>
                  </a:lnTo>
                  <a:lnTo>
                    <a:pt x="1925" y="2012"/>
                  </a:lnTo>
                  <a:lnTo>
                    <a:pt x="1909" y="2016"/>
                  </a:lnTo>
                  <a:lnTo>
                    <a:pt x="1897" y="2077"/>
                  </a:lnTo>
                  <a:lnTo>
                    <a:pt x="1880" y="2139"/>
                  </a:lnTo>
                  <a:lnTo>
                    <a:pt x="1857" y="2203"/>
                  </a:lnTo>
                  <a:lnTo>
                    <a:pt x="1829" y="2268"/>
                  </a:lnTo>
                  <a:lnTo>
                    <a:pt x="1796" y="2332"/>
                  </a:lnTo>
                  <a:lnTo>
                    <a:pt x="1757" y="2394"/>
                  </a:lnTo>
                  <a:lnTo>
                    <a:pt x="1715" y="2456"/>
                  </a:lnTo>
                  <a:lnTo>
                    <a:pt x="1667" y="2514"/>
                  </a:lnTo>
                  <a:lnTo>
                    <a:pt x="1615" y="2570"/>
                  </a:lnTo>
                  <a:lnTo>
                    <a:pt x="1558" y="2622"/>
                  </a:lnTo>
                  <a:lnTo>
                    <a:pt x="1496" y="2670"/>
                  </a:lnTo>
                  <a:lnTo>
                    <a:pt x="1431" y="2714"/>
                  </a:lnTo>
                  <a:lnTo>
                    <a:pt x="1361" y="2750"/>
                  </a:lnTo>
                  <a:lnTo>
                    <a:pt x="1289" y="2780"/>
                  </a:lnTo>
                  <a:lnTo>
                    <a:pt x="1213" y="2803"/>
                  </a:lnTo>
                  <a:lnTo>
                    <a:pt x="1138" y="2816"/>
                  </a:lnTo>
                  <a:lnTo>
                    <a:pt x="1061" y="2821"/>
                  </a:lnTo>
                  <a:lnTo>
                    <a:pt x="984" y="2816"/>
                  </a:lnTo>
                  <a:lnTo>
                    <a:pt x="909" y="2803"/>
                  </a:lnTo>
                  <a:lnTo>
                    <a:pt x="834" y="2782"/>
                  </a:lnTo>
                  <a:lnTo>
                    <a:pt x="760" y="2751"/>
                  </a:lnTo>
                  <a:lnTo>
                    <a:pt x="689" y="2714"/>
                  </a:lnTo>
                  <a:lnTo>
                    <a:pt x="623" y="2672"/>
                  </a:lnTo>
                  <a:lnTo>
                    <a:pt x="563" y="2624"/>
                  </a:lnTo>
                  <a:lnTo>
                    <a:pt x="506" y="2572"/>
                  </a:lnTo>
                  <a:lnTo>
                    <a:pt x="454" y="2515"/>
                  </a:lnTo>
                  <a:lnTo>
                    <a:pt x="406" y="2458"/>
                  </a:lnTo>
                  <a:lnTo>
                    <a:pt x="364" y="2395"/>
                  </a:lnTo>
                  <a:lnTo>
                    <a:pt x="326" y="2333"/>
                  </a:lnTo>
                  <a:lnTo>
                    <a:pt x="293" y="2268"/>
                  </a:lnTo>
                  <a:lnTo>
                    <a:pt x="265" y="2204"/>
                  </a:lnTo>
                  <a:lnTo>
                    <a:pt x="244" y="2141"/>
                  </a:lnTo>
                  <a:lnTo>
                    <a:pt x="226" y="2077"/>
                  </a:lnTo>
                  <a:lnTo>
                    <a:pt x="215" y="2016"/>
                  </a:lnTo>
                  <a:lnTo>
                    <a:pt x="200" y="2012"/>
                  </a:lnTo>
                  <a:lnTo>
                    <a:pt x="184" y="2005"/>
                  </a:lnTo>
                  <a:lnTo>
                    <a:pt x="168" y="1993"/>
                  </a:lnTo>
                  <a:lnTo>
                    <a:pt x="151" y="1975"/>
                  </a:lnTo>
                  <a:lnTo>
                    <a:pt x="134" y="1950"/>
                  </a:lnTo>
                  <a:lnTo>
                    <a:pt x="115" y="1918"/>
                  </a:lnTo>
                  <a:lnTo>
                    <a:pt x="96" y="1879"/>
                  </a:lnTo>
                  <a:lnTo>
                    <a:pt x="77" y="1831"/>
                  </a:lnTo>
                  <a:lnTo>
                    <a:pt x="57" y="1776"/>
                  </a:lnTo>
                  <a:lnTo>
                    <a:pt x="37" y="1710"/>
                  </a:lnTo>
                  <a:lnTo>
                    <a:pt x="22" y="1652"/>
                  </a:lnTo>
                  <a:lnTo>
                    <a:pt x="10" y="1601"/>
                  </a:lnTo>
                  <a:lnTo>
                    <a:pt x="5" y="1555"/>
                  </a:lnTo>
                  <a:lnTo>
                    <a:pt x="0" y="1515"/>
                  </a:lnTo>
                  <a:lnTo>
                    <a:pt x="0" y="1480"/>
                  </a:lnTo>
                  <a:lnTo>
                    <a:pt x="3" y="1451"/>
                  </a:lnTo>
                  <a:lnTo>
                    <a:pt x="9" y="1425"/>
                  </a:lnTo>
                  <a:lnTo>
                    <a:pt x="16" y="1403"/>
                  </a:lnTo>
                  <a:lnTo>
                    <a:pt x="25" y="1386"/>
                  </a:lnTo>
                  <a:lnTo>
                    <a:pt x="37" y="1371"/>
                  </a:lnTo>
                  <a:lnTo>
                    <a:pt x="50" y="1361"/>
                  </a:lnTo>
                  <a:lnTo>
                    <a:pt x="64" y="1354"/>
                  </a:lnTo>
                  <a:lnTo>
                    <a:pt x="79" y="1348"/>
                  </a:lnTo>
                  <a:lnTo>
                    <a:pt x="94" y="1345"/>
                  </a:lnTo>
                  <a:lnTo>
                    <a:pt x="110" y="1345"/>
                  </a:lnTo>
                  <a:lnTo>
                    <a:pt x="126" y="1345"/>
                  </a:lnTo>
                  <a:lnTo>
                    <a:pt x="105" y="1279"/>
                  </a:lnTo>
                  <a:lnTo>
                    <a:pt x="90" y="1212"/>
                  </a:lnTo>
                  <a:lnTo>
                    <a:pt x="77" y="1139"/>
                  </a:lnTo>
                  <a:lnTo>
                    <a:pt x="68" y="1065"/>
                  </a:lnTo>
                  <a:lnTo>
                    <a:pt x="65" y="992"/>
                  </a:lnTo>
                  <a:lnTo>
                    <a:pt x="67" y="923"/>
                  </a:lnTo>
                  <a:lnTo>
                    <a:pt x="74" y="854"/>
                  </a:lnTo>
                  <a:lnTo>
                    <a:pt x="89" y="786"/>
                  </a:lnTo>
                  <a:lnTo>
                    <a:pt x="110" y="710"/>
                  </a:lnTo>
                  <a:lnTo>
                    <a:pt x="137" y="640"/>
                  </a:lnTo>
                  <a:lnTo>
                    <a:pt x="170" y="573"/>
                  </a:lnTo>
                  <a:lnTo>
                    <a:pt x="208" y="511"/>
                  </a:lnTo>
                  <a:lnTo>
                    <a:pt x="248" y="453"/>
                  </a:lnTo>
                  <a:lnTo>
                    <a:pt x="292" y="399"/>
                  </a:lnTo>
                  <a:lnTo>
                    <a:pt x="338" y="349"/>
                  </a:lnTo>
                  <a:lnTo>
                    <a:pt x="392" y="295"/>
                  </a:lnTo>
                  <a:lnTo>
                    <a:pt x="448" y="245"/>
                  </a:lnTo>
                  <a:lnTo>
                    <a:pt x="507" y="200"/>
                  </a:lnTo>
                  <a:lnTo>
                    <a:pt x="568" y="158"/>
                  </a:lnTo>
                  <a:lnTo>
                    <a:pt x="621" y="123"/>
                  </a:lnTo>
                  <a:lnTo>
                    <a:pt x="676" y="93"/>
                  </a:lnTo>
                  <a:lnTo>
                    <a:pt x="734" y="65"/>
                  </a:lnTo>
                  <a:lnTo>
                    <a:pt x="793" y="42"/>
                  </a:lnTo>
                  <a:lnTo>
                    <a:pt x="858" y="25"/>
                  </a:lnTo>
                  <a:lnTo>
                    <a:pt x="926" y="10"/>
                  </a:lnTo>
                  <a:lnTo>
                    <a:pt x="997" y="5"/>
                  </a:lnTo>
                  <a:lnTo>
                    <a:pt x="1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6">
              <a:extLst>
                <a:ext uri="{FF2B5EF4-FFF2-40B4-BE49-F238E27FC236}">
                  <a16:creationId xmlns:a16="http://schemas.microsoft.com/office/drawing/2014/main" id="{F59F4629-1183-8BEB-64E9-79A317E2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357"/>
              <a:ext cx="1339" cy="684"/>
            </a:xfrm>
            <a:custGeom>
              <a:avLst/>
              <a:gdLst>
                <a:gd name="T0" fmla="*/ 1677 w 4017"/>
                <a:gd name="T1" fmla="*/ 1196 h 2051"/>
                <a:gd name="T2" fmla="*/ 1822 w 4017"/>
                <a:gd name="T3" fmla="*/ 765 h 2051"/>
                <a:gd name="T4" fmla="*/ 1743 w 4017"/>
                <a:gd name="T5" fmla="*/ 583 h 2051"/>
                <a:gd name="T6" fmla="*/ 1739 w 4017"/>
                <a:gd name="T7" fmla="*/ 459 h 2051"/>
                <a:gd name="T8" fmla="*/ 1787 w 4017"/>
                <a:gd name="T9" fmla="*/ 378 h 2051"/>
                <a:gd name="T10" fmla="*/ 1862 w 4017"/>
                <a:gd name="T11" fmla="*/ 334 h 2051"/>
                <a:gd name="T12" fmla="*/ 1939 w 4017"/>
                <a:gd name="T13" fmla="*/ 314 h 2051"/>
                <a:gd name="T14" fmla="*/ 1995 w 4017"/>
                <a:gd name="T15" fmla="*/ 310 h 2051"/>
                <a:gd name="T16" fmla="*/ 2022 w 4017"/>
                <a:gd name="T17" fmla="*/ 310 h 2051"/>
                <a:gd name="T18" fmla="*/ 2078 w 4017"/>
                <a:gd name="T19" fmla="*/ 314 h 2051"/>
                <a:gd name="T20" fmla="*/ 2155 w 4017"/>
                <a:gd name="T21" fmla="*/ 334 h 2051"/>
                <a:gd name="T22" fmla="*/ 2230 w 4017"/>
                <a:gd name="T23" fmla="*/ 378 h 2051"/>
                <a:gd name="T24" fmla="*/ 2278 w 4017"/>
                <a:gd name="T25" fmla="*/ 459 h 2051"/>
                <a:gd name="T26" fmla="*/ 2274 w 4017"/>
                <a:gd name="T27" fmla="*/ 583 h 2051"/>
                <a:gd name="T28" fmla="*/ 2195 w 4017"/>
                <a:gd name="T29" fmla="*/ 765 h 2051"/>
                <a:gd name="T30" fmla="*/ 2340 w 4017"/>
                <a:gd name="T31" fmla="*/ 1196 h 2051"/>
                <a:gd name="T32" fmla="*/ 2724 w 4017"/>
                <a:gd name="T33" fmla="*/ 1 h 2051"/>
                <a:gd name="T34" fmla="*/ 2801 w 4017"/>
                <a:gd name="T35" fmla="*/ 51 h 2051"/>
                <a:gd name="T36" fmla="*/ 2963 w 4017"/>
                <a:gd name="T37" fmla="*/ 146 h 2051"/>
                <a:gd name="T38" fmla="*/ 3195 w 4017"/>
                <a:gd name="T39" fmla="*/ 260 h 2051"/>
                <a:gd name="T40" fmla="*/ 3479 w 4017"/>
                <a:gd name="T41" fmla="*/ 370 h 2051"/>
                <a:gd name="T42" fmla="*/ 3742 w 4017"/>
                <a:gd name="T43" fmla="*/ 456 h 2051"/>
                <a:gd name="T44" fmla="*/ 3894 w 4017"/>
                <a:gd name="T45" fmla="*/ 589 h 2051"/>
                <a:gd name="T46" fmla="*/ 3978 w 4017"/>
                <a:gd name="T47" fmla="*/ 765 h 2051"/>
                <a:gd name="T48" fmla="*/ 4013 w 4017"/>
                <a:gd name="T49" fmla="*/ 953 h 2051"/>
                <a:gd name="T50" fmla="*/ 4016 w 4017"/>
                <a:gd name="T51" fmla="*/ 1121 h 2051"/>
                <a:gd name="T52" fmla="*/ 4011 w 4017"/>
                <a:gd name="T53" fmla="*/ 1198 h 2051"/>
                <a:gd name="T54" fmla="*/ 3998 w 4017"/>
                <a:gd name="T55" fmla="*/ 1339 h 2051"/>
                <a:gd name="T56" fmla="*/ 3981 w 4017"/>
                <a:gd name="T57" fmla="*/ 1507 h 2051"/>
                <a:gd name="T58" fmla="*/ 3958 w 4017"/>
                <a:gd name="T59" fmla="*/ 1584 h 2051"/>
                <a:gd name="T60" fmla="*/ 3856 w 4017"/>
                <a:gd name="T61" fmla="*/ 1640 h 2051"/>
                <a:gd name="T62" fmla="*/ 3659 w 4017"/>
                <a:gd name="T63" fmla="*/ 1733 h 2051"/>
                <a:gd name="T64" fmla="*/ 3369 w 4017"/>
                <a:gd name="T65" fmla="*/ 1841 h 2051"/>
                <a:gd name="T66" fmla="*/ 2995 w 4017"/>
                <a:gd name="T67" fmla="*/ 1944 h 2051"/>
                <a:gd name="T68" fmla="*/ 2539 w 4017"/>
                <a:gd name="T69" fmla="*/ 2022 h 2051"/>
                <a:gd name="T70" fmla="*/ 2007 w 4017"/>
                <a:gd name="T71" fmla="*/ 2051 h 2051"/>
                <a:gd name="T72" fmla="*/ 1478 w 4017"/>
                <a:gd name="T73" fmla="*/ 2021 h 2051"/>
                <a:gd name="T74" fmla="*/ 1022 w 4017"/>
                <a:gd name="T75" fmla="*/ 1944 h 2051"/>
                <a:gd name="T76" fmla="*/ 648 w 4017"/>
                <a:gd name="T77" fmla="*/ 1841 h 2051"/>
                <a:gd name="T78" fmla="*/ 358 w 4017"/>
                <a:gd name="T79" fmla="*/ 1733 h 2051"/>
                <a:gd name="T80" fmla="*/ 161 w 4017"/>
                <a:gd name="T81" fmla="*/ 1640 h 2051"/>
                <a:gd name="T82" fmla="*/ 59 w 4017"/>
                <a:gd name="T83" fmla="*/ 1584 h 2051"/>
                <a:gd name="T84" fmla="*/ 36 w 4017"/>
                <a:gd name="T85" fmla="*/ 1507 h 2051"/>
                <a:gd name="T86" fmla="*/ 19 w 4017"/>
                <a:gd name="T87" fmla="*/ 1339 h 2051"/>
                <a:gd name="T88" fmla="*/ 6 w 4017"/>
                <a:gd name="T89" fmla="*/ 1198 h 2051"/>
                <a:gd name="T90" fmla="*/ 1 w 4017"/>
                <a:gd name="T91" fmla="*/ 1121 h 2051"/>
                <a:gd name="T92" fmla="*/ 4 w 4017"/>
                <a:gd name="T93" fmla="*/ 953 h 2051"/>
                <a:gd name="T94" fmla="*/ 38 w 4017"/>
                <a:gd name="T95" fmla="*/ 765 h 2051"/>
                <a:gd name="T96" fmla="*/ 123 w 4017"/>
                <a:gd name="T97" fmla="*/ 589 h 2051"/>
                <a:gd name="T98" fmla="*/ 274 w 4017"/>
                <a:gd name="T99" fmla="*/ 456 h 2051"/>
                <a:gd name="T100" fmla="*/ 538 w 4017"/>
                <a:gd name="T101" fmla="*/ 370 h 2051"/>
                <a:gd name="T102" fmla="*/ 820 w 4017"/>
                <a:gd name="T103" fmla="*/ 260 h 2051"/>
                <a:gd name="T104" fmla="*/ 1052 w 4017"/>
                <a:gd name="T105" fmla="*/ 146 h 2051"/>
                <a:gd name="T106" fmla="*/ 1216 w 4017"/>
                <a:gd name="T107" fmla="*/ 51 h 2051"/>
                <a:gd name="T108" fmla="*/ 1291 w 4017"/>
                <a:gd name="T109" fmla="*/ 1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7" h="2051">
                  <a:moveTo>
                    <a:pt x="1294" y="0"/>
                  </a:moveTo>
                  <a:lnTo>
                    <a:pt x="1614" y="1008"/>
                  </a:lnTo>
                  <a:lnTo>
                    <a:pt x="1675" y="1199"/>
                  </a:lnTo>
                  <a:lnTo>
                    <a:pt x="1677" y="1196"/>
                  </a:lnTo>
                  <a:lnTo>
                    <a:pt x="1729" y="1357"/>
                  </a:lnTo>
                  <a:lnTo>
                    <a:pt x="1897" y="879"/>
                  </a:lnTo>
                  <a:lnTo>
                    <a:pt x="1856" y="820"/>
                  </a:lnTo>
                  <a:lnTo>
                    <a:pt x="1822" y="765"/>
                  </a:lnTo>
                  <a:lnTo>
                    <a:pt x="1794" y="713"/>
                  </a:lnTo>
                  <a:lnTo>
                    <a:pt x="1771" y="667"/>
                  </a:lnTo>
                  <a:lnTo>
                    <a:pt x="1755" y="623"/>
                  </a:lnTo>
                  <a:lnTo>
                    <a:pt x="1743" y="583"/>
                  </a:lnTo>
                  <a:lnTo>
                    <a:pt x="1736" y="547"/>
                  </a:lnTo>
                  <a:lnTo>
                    <a:pt x="1733" y="515"/>
                  </a:lnTo>
                  <a:lnTo>
                    <a:pt x="1735" y="485"/>
                  </a:lnTo>
                  <a:lnTo>
                    <a:pt x="1739" y="459"/>
                  </a:lnTo>
                  <a:lnTo>
                    <a:pt x="1748" y="434"/>
                  </a:lnTo>
                  <a:lnTo>
                    <a:pt x="1758" y="412"/>
                  </a:lnTo>
                  <a:lnTo>
                    <a:pt x="1772" y="395"/>
                  </a:lnTo>
                  <a:lnTo>
                    <a:pt x="1787" y="378"/>
                  </a:lnTo>
                  <a:lnTo>
                    <a:pt x="1804" y="365"/>
                  </a:lnTo>
                  <a:lnTo>
                    <a:pt x="1823" y="352"/>
                  </a:lnTo>
                  <a:lnTo>
                    <a:pt x="1842" y="341"/>
                  </a:lnTo>
                  <a:lnTo>
                    <a:pt x="1862" y="334"/>
                  </a:lnTo>
                  <a:lnTo>
                    <a:pt x="1882" y="327"/>
                  </a:lnTo>
                  <a:lnTo>
                    <a:pt x="1901" y="321"/>
                  </a:lnTo>
                  <a:lnTo>
                    <a:pt x="1922" y="317"/>
                  </a:lnTo>
                  <a:lnTo>
                    <a:pt x="1939" y="314"/>
                  </a:lnTo>
                  <a:lnTo>
                    <a:pt x="1956" y="312"/>
                  </a:lnTo>
                  <a:lnTo>
                    <a:pt x="1972" y="311"/>
                  </a:lnTo>
                  <a:lnTo>
                    <a:pt x="1985" y="310"/>
                  </a:lnTo>
                  <a:lnTo>
                    <a:pt x="1995" y="310"/>
                  </a:lnTo>
                  <a:lnTo>
                    <a:pt x="2004" y="310"/>
                  </a:lnTo>
                  <a:lnTo>
                    <a:pt x="2007" y="310"/>
                  </a:lnTo>
                  <a:lnTo>
                    <a:pt x="2013" y="310"/>
                  </a:lnTo>
                  <a:lnTo>
                    <a:pt x="2022" y="310"/>
                  </a:lnTo>
                  <a:lnTo>
                    <a:pt x="2032" y="310"/>
                  </a:lnTo>
                  <a:lnTo>
                    <a:pt x="2045" y="311"/>
                  </a:lnTo>
                  <a:lnTo>
                    <a:pt x="2061" y="312"/>
                  </a:lnTo>
                  <a:lnTo>
                    <a:pt x="2078" y="314"/>
                  </a:lnTo>
                  <a:lnTo>
                    <a:pt x="2095" y="317"/>
                  </a:lnTo>
                  <a:lnTo>
                    <a:pt x="2116" y="321"/>
                  </a:lnTo>
                  <a:lnTo>
                    <a:pt x="2135" y="327"/>
                  </a:lnTo>
                  <a:lnTo>
                    <a:pt x="2155" y="334"/>
                  </a:lnTo>
                  <a:lnTo>
                    <a:pt x="2175" y="341"/>
                  </a:lnTo>
                  <a:lnTo>
                    <a:pt x="2194" y="352"/>
                  </a:lnTo>
                  <a:lnTo>
                    <a:pt x="2213" y="365"/>
                  </a:lnTo>
                  <a:lnTo>
                    <a:pt x="2230" y="378"/>
                  </a:lnTo>
                  <a:lnTo>
                    <a:pt x="2245" y="395"/>
                  </a:lnTo>
                  <a:lnTo>
                    <a:pt x="2259" y="412"/>
                  </a:lnTo>
                  <a:lnTo>
                    <a:pt x="2269" y="434"/>
                  </a:lnTo>
                  <a:lnTo>
                    <a:pt x="2278" y="459"/>
                  </a:lnTo>
                  <a:lnTo>
                    <a:pt x="2282" y="485"/>
                  </a:lnTo>
                  <a:lnTo>
                    <a:pt x="2284" y="515"/>
                  </a:lnTo>
                  <a:lnTo>
                    <a:pt x="2281" y="547"/>
                  </a:lnTo>
                  <a:lnTo>
                    <a:pt x="2274" y="583"/>
                  </a:lnTo>
                  <a:lnTo>
                    <a:pt x="2262" y="623"/>
                  </a:lnTo>
                  <a:lnTo>
                    <a:pt x="2246" y="667"/>
                  </a:lnTo>
                  <a:lnTo>
                    <a:pt x="2223" y="713"/>
                  </a:lnTo>
                  <a:lnTo>
                    <a:pt x="2195" y="765"/>
                  </a:lnTo>
                  <a:lnTo>
                    <a:pt x="2161" y="820"/>
                  </a:lnTo>
                  <a:lnTo>
                    <a:pt x="2120" y="879"/>
                  </a:lnTo>
                  <a:lnTo>
                    <a:pt x="2288" y="1357"/>
                  </a:lnTo>
                  <a:lnTo>
                    <a:pt x="2340" y="1196"/>
                  </a:lnTo>
                  <a:lnTo>
                    <a:pt x="2342" y="1199"/>
                  </a:lnTo>
                  <a:lnTo>
                    <a:pt x="2401" y="1008"/>
                  </a:lnTo>
                  <a:lnTo>
                    <a:pt x="2721" y="0"/>
                  </a:lnTo>
                  <a:lnTo>
                    <a:pt x="2724" y="1"/>
                  </a:lnTo>
                  <a:lnTo>
                    <a:pt x="2735" y="9"/>
                  </a:lnTo>
                  <a:lnTo>
                    <a:pt x="2750" y="19"/>
                  </a:lnTo>
                  <a:lnTo>
                    <a:pt x="2772" y="33"/>
                  </a:lnTo>
                  <a:lnTo>
                    <a:pt x="2801" y="51"/>
                  </a:lnTo>
                  <a:lnTo>
                    <a:pt x="2835" y="72"/>
                  </a:lnTo>
                  <a:lnTo>
                    <a:pt x="2872" y="94"/>
                  </a:lnTo>
                  <a:lnTo>
                    <a:pt x="2916" y="119"/>
                  </a:lnTo>
                  <a:lnTo>
                    <a:pt x="2963" y="146"/>
                  </a:lnTo>
                  <a:lnTo>
                    <a:pt x="3016" y="174"/>
                  </a:lnTo>
                  <a:lnTo>
                    <a:pt x="3072" y="203"/>
                  </a:lnTo>
                  <a:lnTo>
                    <a:pt x="3132" y="231"/>
                  </a:lnTo>
                  <a:lnTo>
                    <a:pt x="3195" y="260"/>
                  </a:lnTo>
                  <a:lnTo>
                    <a:pt x="3262" y="289"/>
                  </a:lnTo>
                  <a:lnTo>
                    <a:pt x="3332" y="317"/>
                  </a:lnTo>
                  <a:lnTo>
                    <a:pt x="3404" y="344"/>
                  </a:lnTo>
                  <a:lnTo>
                    <a:pt x="3479" y="370"/>
                  </a:lnTo>
                  <a:lnTo>
                    <a:pt x="3556" y="393"/>
                  </a:lnTo>
                  <a:lnTo>
                    <a:pt x="3634" y="415"/>
                  </a:lnTo>
                  <a:lnTo>
                    <a:pt x="3691" y="433"/>
                  </a:lnTo>
                  <a:lnTo>
                    <a:pt x="3742" y="456"/>
                  </a:lnTo>
                  <a:lnTo>
                    <a:pt x="3787" y="483"/>
                  </a:lnTo>
                  <a:lnTo>
                    <a:pt x="3827" y="515"/>
                  </a:lnTo>
                  <a:lnTo>
                    <a:pt x="3862" y="551"/>
                  </a:lnTo>
                  <a:lnTo>
                    <a:pt x="3894" y="589"/>
                  </a:lnTo>
                  <a:lnTo>
                    <a:pt x="3920" y="631"/>
                  </a:lnTo>
                  <a:lnTo>
                    <a:pt x="3943" y="674"/>
                  </a:lnTo>
                  <a:lnTo>
                    <a:pt x="3962" y="719"/>
                  </a:lnTo>
                  <a:lnTo>
                    <a:pt x="3978" y="765"/>
                  </a:lnTo>
                  <a:lnTo>
                    <a:pt x="3991" y="813"/>
                  </a:lnTo>
                  <a:lnTo>
                    <a:pt x="4000" y="859"/>
                  </a:lnTo>
                  <a:lnTo>
                    <a:pt x="4007" y="907"/>
                  </a:lnTo>
                  <a:lnTo>
                    <a:pt x="4013" y="953"/>
                  </a:lnTo>
                  <a:lnTo>
                    <a:pt x="4016" y="998"/>
                  </a:lnTo>
                  <a:lnTo>
                    <a:pt x="4017" y="1041"/>
                  </a:lnTo>
                  <a:lnTo>
                    <a:pt x="4017" y="1083"/>
                  </a:lnTo>
                  <a:lnTo>
                    <a:pt x="4016" y="1121"/>
                  </a:lnTo>
                  <a:lnTo>
                    <a:pt x="4014" y="1157"/>
                  </a:lnTo>
                  <a:lnTo>
                    <a:pt x="4014" y="1161"/>
                  </a:lnTo>
                  <a:lnTo>
                    <a:pt x="4013" y="1176"/>
                  </a:lnTo>
                  <a:lnTo>
                    <a:pt x="4011" y="1198"/>
                  </a:lnTo>
                  <a:lnTo>
                    <a:pt x="4008" y="1227"/>
                  </a:lnTo>
                  <a:lnTo>
                    <a:pt x="4005" y="1260"/>
                  </a:lnTo>
                  <a:lnTo>
                    <a:pt x="4003" y="1299"/>
                  </a:lnTo>
                  <a:lnTo>
                    <a:pt x="3998" y="1339"/>
                  </a:lnTo>
                  <a:lnTo>
                    <a:pt x="3994" y="1381"/>
                  </a:lnTo>
                  <a:lnTo>
                    <a:pt x="3989" y="1425"/>
                  </a:lnTo>
                  <a:lnTo>
                    <a:pt x="3985" y="1467"/>
                  </a:lnTo>
                  <a:lnTo>
                    <a:pt x="3981" y="1507"/>
                  </a:lnTo>
                  <a:lnTo>
                    <a:pt x="3975" y="1543"/>
                  </a:lnTo>
                  <a:lnTo>
                    <a:pt x="3971" y="1575"/>
                  </a:lnTo>
                  <a:lnTo>
                    <a:pt x="3968" y="1578"/>
                  </a:lnTo>
                  <a:lnTo>
                    <a:pt x="3958" y="1584"/>
                  </a:lnTo>
                  <a:lnTo>
                    <a:pt x="3942" y="1592"/>
                  </a:lnTo>
                  <a:lnTo>
                    <a:pt x="3920" y="1606"/>
                  </a:lnTo>
                  <a:lnTo>
                    <a:pt x="3891" y="1621"/>
                  </a:lnTo>
                  <a:lnTo>
                    <a:pt x="3856" y="1640"/>
                  </a:lnTo>
                  <a:lnTo>
                    <a:pt x="3816" y="1660"/>
                  </a:lnTo>
                  <a:lnTo>
                    <a:pt x="3769" y="1684"/>
                  </a:lnTo>
                  <a:lnTo>
                    <a:pt x="3717" y="1707"/>
                  </a:lnTo>
                  <a:lnTo>
                    <a:pt x="3659" y="1733"/>
                  </a:lnTo>
                  <a:lnTo>
                    <a:pt x="3595" y="1759"/>
                  </a:lnTo>
                  <a:lnTo>
                    <a:pt x="3526" y="1786"/>
                  </a:lnTo>
                  <a:lnTo>
                    <a:pt x="3450" y="1814"/>
                  </a:lnTo>
                  <a:lnTo>
                    <a:pt x="3369" y="1841"/>
                  </a:lnTo>
                  <a:lnTo>
                    <a:pt x="3284" y="1869"/>
                  </a:lnTo>
                  <a:lnTo>
                    <a:pt x="3192" y="1895"/>
                  </a:lnTo>
                  <a:lnTo>
                    <a:pt x="3097" y="1919"/>
                  </a:lnTo>
                  <a:lnTo>
                    <a:pt x="2995" y="1944"/>
                  </a:lnTo>
                  <a:lnTo>
                    <a:pt x="2888" y="1967"/>
                  </a:lnTo>
                  <a:lnTo>
                    <a:pt x="2777" y="1987"/>
                  </a:lnTo>
                  <a:lnTo>
                    <a:pt x="2661" y="2006"/>
                  </a:lnTo>
                  <a:lnTo>
                    <a:pt x="2539" y="2022"/>
                  </a:lnTo>
                  <a:lnTo>
                    <a:pt x="2414" y="2034"/>
                  </a:lnTo>
                  <a:lnTo>
                    <a:pt x="2282" y="2044"/>
                  </a:lnTo>
                  <a:lnTo>
                    <a:pt x="2148" y="2050"/>
                  </a:lnTo>
                  <a:lnTo>
                    <a:pt x="2007" y="2051"/>
                  </a:lnTo>
                  <a:lnTo>
                    <a:pt x="1869" y="2050"/>
                  </a:lnTo>
                  <a:lnTo>
                    <a:pt x="1733" y="2044"/>
                  </a:lnTo>
                  <a:lnTo>
                    <a:pt x="1603" y="2034"/>
                  </a:lnTo>
                  <a:lnTo>
                    <a:pt x="1478" y="2021"/>
                  </a:lnTo>
                  <a:lnTo>
                    <a:pt x="1356" y="2005"/>
                  </a:lnTo>
                  <a:lnTo>
                    <a:pt x="1240" y="1987"/>
                  </a:lnTo>
                  <a:lnTo>
                    <a:pt x="1129" y="1966"/>
                  </a:lnTo>
                  <a:lnTo>
                    <a:pt x="1022" y="1944"/>
                  </a:lnTo>
                  <a:lnTo>
                    <a:pt x="920" y="1919"/>
                  </a:lnTo>
                  <a:lnTo>
                    <a:pt x="825" y="1895"/>
                  </a:lnTo>
                  <a:lnTo>
                    <a:pt x="733" y="1867"/>
                  </a:lnTo>
                  <a:lnTo>
                    <a:pt x="648" y="1841"/>
                  </a:lnTo>
                  <a:lnTo>
                    <a:pt x="567" y="1814"/>
                  </a:lnTo>
                  <a:lnTo>
                    <a:pt x="491" y="1786"/>
                  </a:lnTo>
                  <a:lnTo>
                    <a:pt x="422" y="1759"/>
                  </a:lnTo>
                  <a:lnTo>
                    <a:pt x="358" y="1733"/>
                  </a:lnTo>
                  <a:lnTo>
                    <a:pt x="300" y="1707"/>
                  </a:lnTo>
                  <a:lnTo>
                    <a:pt x="248" y="1682"/>
                  </a:lnTo>
                  <a:lnTo>
                    <a:pt x="201" y="1660"/>
                  </a:lnTo>
                  <a:lnTo>
                    <a:pt x="161" y="1640"/>
                  </a:lnTo>
                  <a:lnTo>
                    <a:pt x="126" y="1621"/>
                  </a:lnTo>
                  <a:lnTo>
                    <a:pt x="97" y="1606"/>
                  </a:lnTo>
                  <a:lnTo>
                    <a:pt x="75" y="1592"/>
                  </a:lnTo>
                  <a:lnTo>
                    <a:pt x="59" y="1584"/>
                  </a:lnTo>
                  <a:lnTo>
                    <a:pt x="49" y="1578"/>
                  </a:lnTo>
                  <a:lnTo>
                    <a:pt x="46" y="1575"/>
                  </a:lnTo>
                  <a:lnTo>
                    <a:pt x="42" y="1543"/>
                  </a:lnTo>
                  <a:lnTo>
                    <a:pt x="36" y="1507"/>
                  </a:lnTo>
                  <a:lnTo>
                    <a:pt x="32" y="1467"/>
                  </a:lnTo>
                  <a:lnTo>
                    <a:pt x="28" y="1425"/>
                  </a:lnTo>
                  <a:lnTo>
                    <a:pt x="23" y="1381"/>
                  </a:lnTo>
                  <a:lnTo>
                    <a:pt x="19" y="1339"/>
                  </a:lnTo>
                  <a:lnTo>
                    <a:pt x="14" y="1299"/>
                  </a:lnTo>
                  <a:lnTo>
                    <a:pt x="12" y="1260"/>
                  </a:lnTo>
                  <a:lnTo>
                    <a:pt x="9" y="1227"/>
                  </a:lnTo>
                  <a:lnTo>
                    <a:pt x="6" y="1198"/>
                  </a:lnTo>
                  <a:lnTo>
                    <a:pt x="4" y="1176"/>
                  </a:lnTo>
                  <a:lnTo>
                    <a:pt x="3" y="1161"/>
                  </a:lnTo>
                  <a:lnTo>
                    <a:pt x="3" y="1157"/>
                  </a:lnTo>
                  <a:lnTo>
                    <a:pt x="1" y="1121"/>
                  </a:lnTo>
                  <a:lnTo>
                    <a:pt x="0" y="1083"/>
                  </a:lnTo>
                  <a:lnTo>
                    <a:pt x="0" y="1041"/>
                  </a:lnTo>
                  <a:lnTo>
                    <a:pt x="1" y="998"/>
                  </a:lnTo>
                  <a:lnTo>
                    <a:pt x="4" y="953"/>
                  </a:lnTo>
                  <a:lnTo>
                    <a:pt x="9" y="907"/>
                  </a:lnTo>
                  <a:lnTo>
                    <a:pt x="16" y="859"/>
                  </a:lnTo>
                  <a:lnTo>
                    <a:pt x="26" y="813"/>
                  </a:lnTo>
                  <a:lnTo>
                    <a:pt x="38" y="765"/>
                  </a:lnTo>
                  <a:lnTo>
                    <a:pt x="54" y="719"/>
                  </a:lnTo>
                  <a:lnTo>
                    <a:pt x="72" y="674"/>
                  </a:lnTo>
                  <a:lnTo>
                    <a:pt x="96" y="631"/>
                  </a:lnTo>
                  <a:lnTo>
                    <a:pt x="123" y="589"/>
                  </a:lnTo>
                  <a:lnTo>
                    <a:pt x="154" y="551"/>
                  </a:lnTo>
                  <a:lnTo>
                    <a:pt x="188" y="515"/>
                  </a:lnTo>
                  <a:lnTo>
                    <a:pt x="229" y="483"/>
                  </a:lnTo>
                  <a:lnTo>
                    <a:pt x="274" y="456"/>
                  </a:lnTo>
                  <a:lnTo>
                    <a:pt x="325" y="433"/>
                  </a:lnTo>
                  <a:lnTo>
                    <a:pt x="381" y="415"/>
                  </a:lnTo>
                  <a:lnTo>
                    <a:pt x="461" y="393"/>
                  </a:lnTo>
                  <a:lnTo>
                    <a:pt x="538" y="370"/>
                  </a:lnTo>
                  <a:lnTo>
                    <a:pt x="612" y="344"/>
                  </a:lnTo>
                  <a:lnTo>
                    <a:pt x="684" y="317"/>
                  </a:lnTo>
                  <a:lnTo>
                    <a:pt x="754" y="289"/>
                  </a:lnTo>
                  <a:lnTo>
                    <a:pt x="820" y="260"/>
                  </a:lnTo>
                  <a:lnTo>
                    <a:pt x="884" y="231"/>
                  </a:lnTo>
                  <a:lnTo>
                    <a:pt x="945" y="203"/>
                  </a:lnTo>
                  <a:lnTo>
                    <a:pt x="1000" y="174"/>
                  </a:lnTo>
                  <a:lnTo>
                    <a:pt x="1052" y="146"/>
                  </a:lnTo>
                  <a:lnTo>
                    <a:pt x="1100" y="119"/>
                  </a:lnTo>
                  <a:lnTo>
                    <a:pt x="1143" y="94"/>
                  </a:lnTo>
                  <a:lnTo>
                    <a:pt x="1182" y="72"/>
                  </a:lnTo>
                  <a:lnTo>
                    <a:pt x="1216" y="51"/>
                  </a:lnTo>
                  <a:lnTo>
                    <a:pt x="1243" y="33"/>
                  </a:lnTo>
                  <a:lnTo>
                    <a:pt x="1265" y="19"/>
                  </a:lnTo>
                  <a:lnTo>
                    <a:pt x="1281" y="9"/>
                  </a:lnTo>
                  <a:lnTo>
                    <a:pt x="1291" y="1"/>
                  </a:lnTo>
                  <a:lnTo>
                    <a:pt x="1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37" y="3146657"/>
            <a:ext cx="4215839" cy="262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2361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0BB00-B686-0155-F951-F1FAC8E7EA33}"/>
              </a:ext>
            </a:extLst>
          </p:cNvPr>
          <p:cNvSpPr/>
          <p:nvPr/>
        </p:nvSpPr>
        <p:spPr>
          <a:xfrm>
            <a:off x="0" y="1"/>
            <a:ext cx="6843860" cy="3182968"/>
          </a:xfrm>
          <a:custGeom>
            <a:avLst/>
            <a:gdLst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5599522 w 5599522"/>
              <a:gd name="connsiteY2" fmla="*/ 4072380 h 4072380"/>
              <a:gd name="connsiteX3" fmla="*/ 0 w 5599522"/>
              <a:gd name="connsiteY3" fmla="*/ 4072380 h 4072380"/>
              <a:gd name="connsiteX4" fmla="*/ 0 w 5599522"/>
              <a:gd name="connsiteY4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0 w 5599522"/>
              <a:gd name="connsiteY0" fmla="*/ 0 h 4072380"/>
              <a:gd name="connsiteX1" fmla="*/ 5599522 w 5599522"/>
              <a:gd name="connsiteY1" fmla="*/ 0 h 4072380"/>
              <a:gd name="connsiteX2" fmla="*/ 0 w 5599522"/>
              <a:gd name="connsiteY2" fmla="*/ 4072380 h 4072380"/>
              <a:gd name="connsiteX3" fmla="*/ 0 w 5599522"/>
              <a:gd name="connsiteY3" fmla="*/ 0 h 4072380"/>
              <a:gd name="connsiteX0" fmla="*/ 9426 w 5608948"/>
              <a:gd name="connsiteY0" fmla="*/ 0 h 2006787"/>
              <a:gd name="connsiteX1" fmla="*/ 5608948 w 5608948"/>
              <a:gd name="connsiteY1" fmla="*/ 0 h 2006787"/>
              <a:gd name="connsiteX2" fmla="*/ 0 w 5608948"/>
              <a:gd name="connsiteY2" fmla="*/ 1894789 h 2006787"/>
              <a:gd name="connsiteX3" fmla="*/ 9426 w 5608948"/>
              <a:gd name="connsiteY3" fmla="*/ 0 h 2006787"/>
              <a:gd name="connsiteX0" fmla="*/ 9426 w 5608948"/>
              <a:gd name="connsiteY0" fmla="*/ 0 h 3091552"/>
              <a:gd name="connsiteX1" fmla="*/ 5608948 w 5608948"/>
              <a:gd name="connsiteY1" fmla="*/ 0 h 3091552"/>
              <a:gd name="connsiteX2" fmla="*/ 0 w 5608948"/>
              <a:gd name="connsiteY2" fmla="*/ 1894789 h 3091552"/>
              <a:gd name="connsiteX3" fmla="*/ 9426 w 5608948"/>
              <a:gd name="connsiteY3" fmla="*/ 0 h 3091552"/>
              <a:gd name="connsiteX0" fmla="*/ 0 w 5599522"/>
              <a:gd name="connsiteY0" fmla="*/ 0 h 3824505"/>
              <a:gd name="connsiteX1" fmla="*/ 5599522 w 5599522"/>
              <a:gd name="connsiteY1" fmla="*/ 0 h 3824505"/>
              <a:gd name="connsiteX2" fmla="*/ 1 w 5599522"/>
              <a:gd name="connsiteY2" fmla="*/ 2988298 h 3824505"/>
              <a:gd name="connsiteX3" fmla="*/ 0 w 5599522"/>
              <a:gd name="connsiteY3" fmla="*/ 0 h 3824505"/>
              <a:gd name="connsiteX0" fmla="*/ 0 w 6843860"/>
              <a:gd name="connsiteY0" fmla="*/ 0 h 3826972"/>
              <a:gd name="connsiteX1" fmla="*/ 6843860 w 6843860"/>
              <a:gd name="connsiteY1" fmla="*/ 9427 h 3826972"/>
              <a:gd name="connsiteX2" fmla="*/ 1 w 6843860"/>
              <a:gd name="connsiteY2" fmla="*/ 2988298 h 3826972"/>
              <a:gd name="connsiteX3" fmla="*/ 0 w 6843860"/>
              <a:gd name="connsiteY3" fmla="*/ 0 h 3826972"/>
              <a:gd name="connsiteX0" fmla="*/ 0 w 6843860"/>
              <a:gd name="connsiteY0" fmla="*/ 0 h 3724612"/>
              <a:gd name="connsiteX1" fmla="*/ 6843860 w 6843860"/>
              <a:gd name="connsiteY1" fmla="*/ 9427 h 3724612"/>
              <a:gd name="connsiteX2" fmla="*/ 1 w 6843860"/>
              <a:gd name="connsiteY2" fmla="*/ 2988298 h 3724612"/>
              <a:gd name="connsiteX3" fmla="*/ 0 w 6843860"/>
              <a:gd name="connsiteY3" fmla="*/ 0 h 3724612"/>
              <a:gd name="connsiteX0" fmla="*/ 0 w 6843860"/>
              <a:gd name="connsiteY0" fmla="*/ 0 h 3182968"/>
              <a:gd name="connsiteX1" fmla="*/ 6843860 w 6843860"/>
              <a:gd name="connsiteY1" fmla="*/ 9427 h 3182968"/>
              <a:gd name="connsiteX2" fmla="*/ 1 w 6843860"/>
              <a:gd name="connsiteY2" fmla="*/ 2253007 h 3182968"/>
              <a:gd name="connsiteX3" fmla="*/ 0 w 6843860"/>
              <a:gd name="connsiteY3" fmla="*/ 0 h 31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860" h="3182968">
                <a:moveTo>
                  <a:pt x="0" y="0"/>
                </a:moveTo>
                <a:lnTo>
                  <a:pt x="6843860" y="9427"/>
                </a:lnTo>
                <a:cubicBezTo>
                  <a:pt x="6202838" y="3525625"/>
                  <a:pt x="989815" y="3874417"/>
                  <a:pt x="1" y="2253007"/>
                </a:cubicBezTo>
                <a:cubicBezTo>
                  <a:pt x="1" y="1256908"/>
                  <a:pt x="0" y="996099"/>
                  <a:pt x="0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61A9-2726-72A1-6608-121464BDA641}"/>
              </a:ext>
            </a:extLst>
          </p:cNvPr>
          <p:cNvSpPr txBox="1"/>
          <p:nvPr/>
        </p:nvSpPr>
        <p:spPr>
          <a:xfrm>
            <a:off x="7783813" y="1082383"/>
            <a:ext cx="3438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dirty="0"/>
              <a:t>SKEW GEARING</a:t>
            </a:r>
            <a:endParaRPr lang="en-US" sz="40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47E3A-F451-C1C1-00DF-8471868B7D01}"/>
              </a:ext>
            </a:extLst>
          </p:cNvPr>
          <p:cNvSpPr txBox="1"/>
          <p:nvPr/>
        </p:nvSpPr>
        <p:spPr>
          <a:xfrm>
            <a:off x="6917487" y="1790269"/>
            <a:ext cx="4304383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</a:rPr>
              <a:t>چرخ دنده مورب</a:t>
            </a:r>
          </a:p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dirty="0" smtClean="0"/>
              <a:t>Gearing </a:t>
            </a:r>
            <a:r>
              <a:rPr lang="en-US" sz="1400" dirty="0"/>
              <a:t>arrangement in which the axes of the shafts connected by gears are non parallel and non </a:t>
            </a:r>
            <a:r>
              <a:rPr lang="en-US" sz="1400" dirty="0" smtClean="0"/>
              <a:t>intersecting</a:t>
            </a:r>
            <a:endParaRPr lang="fa-IR" sz="1400" dirty="0" smtClean="0"/>
          </a:p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fa-IR" sz="14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justLow" rtl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a-IR" sz="1400" dirty="0" smtClean="0">
                <a:latin typeface="Vazir" panose="020B0603030804020204" pitchFamily="34" charset="-78"/>
                <a:cs typeface="Vazir" panose="020B0603030804020204" pitchFamily="34" charset="-78"/>
              </a:rPr>
              <a:t>آرایش چرخ دنده ای که در آن محورهای شفت به وسیله چرخ دنده ها غیرموازی و غیرمتقاطع هستند</a:t>
            </a:r>
            <a:endParaRPr lang="fa-IR"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511E20CA-647E-03BA-3032-47322175EE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07765" y="5031488"/>
            <a:ext cx="500000" cy="468000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05" y="3065924"/>
            <a:ext cx="5734050" cy="3371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3034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544048-5FC3-D262-A125-667ABDE74B9C}"/>
              </a:ext>
            </a:extLst>
          </p:cNvPr>
          <p:cNvSpPr/>
          <p:nvPr/>
        </p:nvSpPr>
        <p:spPr>
          <a:xfrm flipH="1">
            <a:off x="-1" y="1"/>
            <a:ext cx="7135200" cy="6867427"/>
          </a:xfrm>
          <a:custGeom>
            <a:avLst/>
            <a:gdLst>
              <a:gd name="connsiteX0" fmla="*/ 0 w 6978977"/>
              <a:gd name="connsiteY0" fmla="*/ 0 h 6858000"/>
              <a:gd name="connsiteX1" fmla="*/ 6978977 w 6978977"/>
              <a:gd name="connsiteY1" fmla="*/ 0 h 6858000"/>
              <a:gd name="connsiteX2" fmla="*/ 6978977 w 6978977"/>
              <a:gd name="connsiteY2" fmla="*/ 6858000 h 6858000"/>
              <a:gd name="connsiteX3" fmla="*/ 0 w 6978977"/>
              <a:gd name="connsiteY3" fmla="*/ 6858000 h 6858000"/>
              <a:gd name="connsiteX4" fmla="*/ 0 w 6978977"/>
              <a:gd name="connsiteY4" fmla="*/ 0 h 6858000"/>
              <a:gd name="connsiteX0" fmla="*/ 0 w 6978977"/>
              <a:gd name="connsiteY0" fmla="*/ 0 h 6867427"/>
              <a:gd name="connsiteX1" fmla="*/ 6978977 w 6978977"/>
              <a:gd name="connsiteY1" fmla="*/ 0 h 6867427"/>
              <a:gd name="connsiteX2" fmla="*/ 6978977 w 6978977"/>
              <a:gd name="connsiteY2" fmla="*/ 6858000 h 6867427"/>
              <a:gd name="connsiteX3" fmla="*/ 3016577 w 6978977"/>
              <a:gd name="connsiteY3" fmla="*/ 6867427 h 6867427"/>
              <a:gd name="connsiteX4" fmla="*/ 0 w 6978977"/>
              <a:gd name="connsiteY4" fmla="*/ 0 h 6867427"/>
              <a:gd name="connsiteX0" fmla="*/ 148000 w 7126977"/>
              <a:gd name="connsiteY0" fmla="*/ 0 h 6867427"/>
              <a:gd name="connsiteX1" fmla="*/ 7126977 w 7126977"/>
              <a:gd name="connsiteY1" fmla="*/ 0 h 6867427"/>
              <a:gd name="connsiteX2" fmla="*/ 7126977 w 7126977"/>
              <a:gd name="connsiteY2" fmla="*/ 6858000 h 6867427"/>
              <a:gd name="connsiteX3" fmla="*/ 3164577 w 7126977"/>
              <a:gd name="connsiteY3" fmla="*/ 6867427 h 6867427"/>
              <a:gd name="connsiteX4" fmla="*/ 148000 w 7126977"/>
              <a:gd name="connsiteY4" fmla="*/ 0 h 6867427"/>
              <a:gd name="connsiteX0" fmla="*/ 115868 w 7094845"/>
              <a:gd name="connsiteY0" fmla="*/ 0 h 6867427"/>
              <a:gd name="connsiteX1" fmla="*/ 7094845 w 7094845"/>
              <a:gd name="connsiteY1" fmla="*/ 0 h 6867427"/>
              <a:gd name="connsiteX2" fmla="*/ 7094845 w 7094845"/>
              <a:gd name="connsiteY2" fmla="*/ 6858000 h 6867427"/>
              <a:gd name="connsiteX3" fmla="*/ 3132445 w 7094845"/>
              <a:gd name="connsiteY3" fmla="*/ 6867427 h 6867427"/>
              <a:gd name="connsiteX4" fmla="*/ 115868 w 7094845"/>
              <a:gd name="connsiteY4" fmla="*/ 0 h 6867427"/>
              <a:gd name="connsiteX0" fmla="*/ 175853 w 7154830"/>
              <a:gd name="connsiteY0" fmla="*/ 0 h 6867427"/>
              <a:gd name="connsiteX1" fmla="*/ 7154830 w 7154830"/>
              <a:gd name="connsiteY1" fmla="*/ 0 h 6867427"/>
              <a:gd name="connsiteX2" fmla="*/ 7154830 w 7154830"/>
              <a:gd name="connsiteY2" fmla="*/ 6858000 h 6867427"/>
              <a:gd name="connsiteX3" fmla="*/ 3192430 w 7154830"/>
              <a:gd name="connsiteY3" fmla="*/ 6867427 h 6867427"/>
              <a:gd name="connsiteX4" fmla="*/ 175853 w 7154830"/>
              <a:gd name="connsiteY4" fmla="*/ 0 h 6867427"/>
              <a:gd name="connsiteX0" fmla="*/ 157836 w 7136813"/>
              <a:gd name="connsiteY0" fmla="*/ 0 h 6876854"/>
              <a:gd name="connsiteX1" fmla="*/ 7136813 w 7136813"/>
              <a:gd name="connsiteY1" fmla="*/ 0 h 6876854"/>
              <a:gd name="connsiteX2" fmla="*/ 7136813 w 7136813"/>
              <a:gd name="connsiteY2" fmla="*/ 6858000 h 6876854"/>
              <a:gd name="connsiteX3" fmla="*/ 3721168 w 7136813"/>
              <a:gd name="connsiteY3" fmla="*/ 6876854 h 6876854"/>
              <a:gd name="connsiteX4" fmla="*/ 157836 w 7136813"/>
              <a:gd name="connsiteY4" fmla="*/ 0 h 6876854"/>
              <a:gd name="connsiteX0" fmla="*/ 157558 w 7136535"/>
              <a:gd name="connsiteY0" fmla="*/ 0 h 6876854"/>
              <a:gd name="connsiteX1" fmla="*/ 7136535 w 7136535"/>
              <a:gd name="connsiteY1" fmla="*/ 0 h 6876854"/>
              <a:gd name="connsiteX2" fmla="*/ 7136535 w 7136535"/>
              <a:gd name="connsiteY2" fmla="*/ 6858000 h 6876854"/>
              <a:gd name="connsiteX3" fmla="*/ 3730316 w 7136535"/>
              <a:gd name="connsiteY3" fmla="*/ 6876854 h 6876854"/>
              <a:gd name="connsiteX4" fmla="*/ 157558 w 7136535"/>
              <a:gd name="connsiteY4" fmla="*/ 0 h 6876854"/>
              <a:gd name="connsiteX0" fmla="*/ 157281 w 7136258"/>
              <a:gd name="connsiteY0" fmla="*/ 0 h 6867427"/>
              <a:gd name="connsiteX1" fmla="*/ 7136258 w 7136258"/>
              <a:gd name="connsiteY1" fmla="*/ 0 h 6867427"/>
              <a:gd name="connsiteX2" fmla="*/ 7136258 w 7136258"/>
              <a:gd name="connsiteY2" fmla="*/ 6858000 h 6867427"/>
              <a:gd name="connsiteX3" fmla="*/ 3739466 w 7136258"/>
              <a:gd name="connsiteY3" fmla="*/ 6867427 h 6867427"/>
              <a:gd name="connsiteX4" fmla="*/ 157281 w 7136258"/>
              <a:gd name="connsiteY4" fmla="*/ 0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258" h="6867427">
                <a:moveTo>
                  <a:pt x="157281" y="0"/>
                </a:moveTo>
                <a:lnTo>
                  <a:pt x="7136258" y="0"/>
                </a:lnTo>
                <a:lnTo>
                  <a:pt x="7136258" y="6858000"/>
                </a:lnTo>
                <a:lnTo>
                  <a:pt x="3739466" y="6867427"/>
                </a:lnTo>
                <a:cubicBezTo>
                  <a:pt x="3733182" y="3503629"/>
                  <a:pt x="-901663" y="1996911"/>
                  <a:pt x="157281" y="0"/>
                </a:cubicBezTo>
                <a:close/>
              </a:path>
            </a:pathLst>
          </a:cu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3D173-0B16-F693-9B26-ABD03CA6EC84}"/>
              </a:ext>
            </a:extLst>
          </p:cNvPr>
          <p:cNvSpPr txBox="1"/>
          <p:nvPr/>
        </p:nvSpPr>
        <p:spPr>
          <a:xfrm>
            <a:off x="6239864" y="1970273"/>
            <a:ext cx="4982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5400" dirty="0"/>
              <a:t>WORM GEARING</a:t>
            </a:r>
            <a:endParaRPr lang="en-US" sz="5400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90234-4021-3660-5452-A8BA64E2ECB9}"/>
              </a:ext>
            </a:extLst>
          </p:cNvPr>
          <p:cNvSpPr/>
          <p:nvPr/>
        </p:nvSpPr>
        <p:spPr>
          <a:xfrm>
            <a:off x="12038078" y="2856480"/>
            <a:ext cx="144000" cy="1080000"/>
          </a:xfrm>
          <a:prstGeom prst="rect">
            <a:avLst/>
          </a:prstGeom>
          <a:solidFill>
            <a:srgbClr val="23B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77857-BC8A-365E-F4ED-5BFE382A8791}"/>
              </a:ext>
            </a:extLst>
          </p:cNvPr>
          <p:cNvSpPr txBox="1"/>
          <p:nvPr/>
        </p:nvSpPr>
        <p:spPr>
          <a:xfrm>
            <a:off x="3968495" y="2698873"/>
            <a:ext cx="80514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solidFill>
                  <a:schemeClr val="accent1">
                    <a:lumMod val="75000"/>
                  </a:schemeClr>
                </a:solidFill>
              </a:rPr>
              <a:t>چرخ دنده </a:t>
            </a: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</a:rPr>
              <a:t>حلزونی </a:t>
            </a:r>
            <a:endParaRPr lang="fa-IR" sz="4000" b="1" dirty="0" smtClean="0"/>
          </a:p>
          <a:p>
            <a:pPr algn="r" rtl="1"/>
            <a:r>
              <a:rPr lang="fa-IR" dirty="0" smtClean="0"/>
              <a:t> </a:t>
            </a:r>
          </a:p>
          <a:p>
            <a:pPr rtl="1"/>
            <a:r>
              <a:rPr lang="en-US" sz="2000" dirty="0"/>
              <a:t> A form of special gearing in which the axes of the</a:t>
            </a:r>
          </a:p>
          <a:p>
            <a:pPr rtl="1"/>
            <a:r>
              <a:rPr lang="en-US" sz="2000" dirty="0"/>
              <a:t>driving and driven shafts are usually at right angles and the velocity</a:t>
            </a:r>
          </a:p>
          <a:p>
            <a:pPr rtl="1"/>
            <a:r>
              <a:rPr lang="en-US" sz="2000" dirty="0"/>
              <a:t>ratio is high, the driving gear being of smaller diameter</a:t>
            </a:r>
            <a:r>
              <a:rPr lang="en-US" sz="2000" dirty="0" smtClean="0"/>
              <a:t>.</a:t>
            </a:r>
            <a:endParaRPr lang="fa-IR" sz="2000" dirty="0"/>
          </a:p>
          <a:p>
            <a:pPr algn="r" rtl="1"/>
            <a:endParaRPr lang="fa-IR" sz="2000" b="1" dirty="0" smtClean="0">
              <a:solidFill>
                <a:srgbClr val="23B0F7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r" rtl="1"/>
            <a:r>
              <a:rPr lang="fa-IR" sz="20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شکلی از چرخ دنده های ویژه که در آن محورهای محرک </a:t>
            </a:r>
          </a:p>
          <a:p>
            <a:pPr algn="r" rtl="1"/>
            <a:r>
              <a:rPr lang="fa-IR" sz="20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معمولا در زوایای راست هستندو سرعت نسبتا بالاست همچنین نده محرک قطر کمتری دارد</a:t>
            </a:r>
            <a:endParaRPr lang="en-US" sz="2000" b="1" dirty="0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5D6978-F5F0-C9AC-2D5B-D980D558BFED}"/>
              </a:ext>
            </a:extLst>
          </p:cNvPr>
          <p:cNvGrpSpPr/>
          <p:nvPr/>
        </p:nvGrpSpPr>
        <p:grpSpPr>
          <a:xfrm>
            <a:off x="9520118" y="5579192"/>
            <a:ext cx="1542719" cy="592800"/>
            <a:chOff x="8944425" y="5571241"/>
            <a:chExt cx="1542719" cy="592800"/>
          </a:xfrm>
          <a:solidFill>
            <a:schemeClr val="tx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09075D-CC4D-74D1-A732-2C967ED792A4}"/>
                </a:ext>
              </a:extLst>
            </p:cNvPr>
            <p:cNvSpPr/>
            <p:nvPr/>
          </p:nvSpPr>
          <p:spPr>
            <a:xfrm>
              <a:off x="8944425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ED0F2D-5536-4B89-CCA5-F38490C37F2A}"/>
                </a:ext>
              </a:extLst>
            </p:cNvPr>
            <p:cNvSpPr/>
            <p:nvPr/>
          </p:nvSpPr>
          <p:spPr>
            <a:xfrm>
              <a:off x="8944425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FCEFB8-4ABE-15F1-2431-CE43940124E7}"/>
                </a:ext>
              </a:extLst>
            </p:cNvPr>
            <p:cNvSpPr/>
            <p:nvPr/>
          </p:nvSpPr>
          <p:spPr>
            <a:xfrm>
              <a:off x="9144242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E0B163-EF7D-BDD3-0991-29724E7887B1}"/>
                </a:ext>
              </a:extLst>
            </p:cNvPr>
            <p:cNvSpPr/>
            <p:nvPr/>
          </p:nvSpPr>
          <p:spPr>
            <a:xfrm>
              <a:off x="9144242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45EC04-81E7-8EFD-032F-43FA551B2615}"/>
                </a:ext>
              </a:extLst>
            </p:cNvPr>
            <p:cNvSpPr/>
            <p:nvPr/>
          </p:nvSpPr>
          <p:spPr>
            <a:xfrm>
              <a:off x="9344059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2B5A0-1081-DF21-8838-42BE962311CB}"/>
                </a:ext>
              </a:extLst>
            </p:cNvPr>
            <p:cNvSpPr/>
            <p:nvPr/>
          </p:nvSpPr>
          <p:spPr>
            <a:xfrm>
              <a:off x="9344059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46FBB2-431A-C0ED-D346-8758A8E1324C}"/>
                </a:ext>
              </a:extLst>
            </p:cNvPr>
            <p:cNvSpPr/>
            <p:nvPr/>
          </p:nvSpPr>
          <p:spPr>
            <a:xfrm>
              <a:off x="9543876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BEEBED-C5A4-C817-F95A-E1CBD01D4444}"/>
                </a:ext>
              </a:extLst>
            </p:cNvPr>
            <p:cNvSpPr/>
            <p:nvPr/>
          </p:nvSpPr>
          <p:spPr>
            <a:xfrm>
              <a:off x="9543876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945F9-6F7C-ABBF-D0E6-1BDE72596B28}"/>
                </a:ext>
              </a:extLst>
            </p:cNvPr>
            <p:cNvSpPr/>
            <p:nvPr/>
          </p:nvSpPr>
          <p:spPr>
            <a:xfrm>
              <a:off x="9743693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E593E-2AF3-5772-1047-30C1E32FBFA6}"/>
                </a:ext>
              </a:extLst>
            </p:cNvPr>
            <p:cNvSpPr/>
            <p:nvPr/>
          </p:nvSpPr>
          <p:spPr>
            <a:xfrm>
              <a:off x="9743693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4495C-4333-8A66-9BC2-2263D2669041}"/>
                </a:ext>
              </a:extLst>
            </p:cNvPr>
            <p:cNvSpPr/>
            <p:nvPr/>
          </p:nvSpPr>
          <p:spPr>
            <a:xfrm>
              <a:off x="9943510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37ECC9-82B8-220B-6AC2-77B7F73D6035}"/>
                </a:ext>
              </a:extLst>
            </p:cNvPr>
            <p:cNvSpPr/>
            <p:nvPr/>
          </p:nvSpPr>
          <p:spPr>
            <a:xfrm>
              <a:off x="9943510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7A66EE-1296-AAA3-96D9-24851D1D286B}"/>
                </a:ext>
              </a:extLst>
            </p:cNvPr>
            <p:cNvSpPr/>
            <p:nvPr/>
          </p:nvSpPr>
          <p:spPr>
            <a:xfrm>
              <a:off x="10143327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FD9C39-52A0-0A5F-9EBE-4AC7CDE42E86}"/>
                </a:ext>
              </a:extLst>
            </p:cNvPr>
            <p:cNvSpPr/>
            <p:nvPr/>
          </p:nvSpPr>
          <p:spPr>
            <a:xfrm>
              <a:off x="10143327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5B5336-E921-EA43-F65C-1E5DA4C17763}"/>
                </a:ext>
              </a:extLst>
            </p:cNvPr>
            <p:cNvSpPr/>
            <p:nvPr/>
          </p:nvSpPr>
          <p:spPr>
            <a:xfrm>
              <a:off x="10343144" y="55712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597F35-F223-45B2-240C-9B40AB8D1D1C}"/>
                </a:ext>
              </a:extLst>
            </p:cNvPr>
            <p:cNvSpPr/>
            <p:nvPr/>
          </p:nvSpPr>
          <p:spPr>
            <a:xfrm>
              <a:off x="10343144" y="57956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EC3FFB-2719-63DF-87DE-3C21FBDCD722}"/>
                </a:ext>
              </a:extLst>
            </p:cNvPr>
            <p:cNvSpPr/>
            <p:nvPr/>
          </p:nvSpPr>
          <p:spPr>
            <a:xfrm>
              <a:off x="8944425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3469CD-18EA-48B5-4AD5-FE32C91D8065}"/>
                </a:ext>
              </a:extLst>
            </p:cNvPr>
            <p:cNvSpPr/>
            <p:nvPr/>
          </p:nvSpPr>
          <p:spPr>
            <a:xfrm>
              <a:off x="9144242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C71AB6-C6CA-81A9-412B-D2D43BA151AD}"/>
                </a:ext>
              </a:extLst>
            </p:cNvPr>
            <p:cNvSpPr/>
            <p:nvPr/>
          </p:nvSpPr>
          <p:spPr>
            <a:xfrm>
              <a:off x="9344059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8D549B-6B66-0F12-7216-1FD23ECFF066}"/>
                </a:ext>
              </a:extLst>
            </p:cNvPr>
            <p:cNvSpPr/>
            <p:nvPr/>
          </p:nvSpPr>
          <p:spPr>
            <a:xfrm>
              <a:off x="9543876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7D3AFE-4FBA-6C52-6875-7C852F7EFDFB}"/>
                </a:ext>
              </a:extLst>
            </p:cNvPr>
            <p:cNvSpPr/>
            <p:nvPr/>
          </p:nvSpPr>
          <p:spPr>
            <a:xfrm>
              <a:off x="9743693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BF5A48-D75A-6834-F36B-5732EB55075A}"/>
                </a:ext>
              </a:extLst>
            </p:cNvPr>
            <p:cNvSpPr/>
            <p:nvPr/>
          </p:nvSpPr>
          <p:spPr>
            <a:xfrm>
              <a:off x="9943510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18F85F5-BF58-405E-296A-9899EE2F12EC}"/>
                </a:ext>
              </a:extLst>
            </p:cNvPr>
            <p:cNvSpPr/>
            <p:nvPr/>
          </p:nvSpPr>
          <p:spPr>
            <a:xfrm>
              <a:off x="10143327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C18D9E-916D-37AF-FCE5-665C253380BC}"/>
                </a:ext>
              </a:extLst>
            </p:cNvPr>
            <p:cNvSpPr/>
            <p:nvPr/>
          </p:nvSpPr>
          <p:spPr>
            <a:xfrm>
              <a:off x="10343144" y="6020041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1" y="1259852"/>
            <a:ext cx="3031039" cy="3831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710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98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451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 Nazanin</vt:lpstr>
      <vt:lpstr>Vazir</vt:lpstr>
      <vt:lpstr>Calibri Light</vt:lpstr>
      <vt:lpstr>Lalezar</vt:lpstr>
      <vt:lpstr>Wingdings</vt:lpstr>
      <vt:lpstr>Calibri</vt:lpstr>
      <vt:lpstr>GAM98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PowerPoint Template</dc:title>
  <dc:creator>GAM98 . ir</dc:creator>
  <cp:keywords>GAM98</cp:keywords>
  <cp:lastModifiedBy>balaei</cp:lastModifiedBy>
  <cp:revision>17</cp:revision>
  <dcterms:created xsi:type="dcterms:W3CDTF">2023-01-22T13:00:11Z</dcterms:created>
  <dcterms:modified xsi:type="dcterms:W3CDTF">2024-03-14T20:01:12Z</dcterms:modified>
  <cp:category>Free</cp:category>
</cp:coreProperties>
</file>