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7" r:id="rId3"/>
    <p:sldId id="262" r:id="rId4"/>
    <p:sldId id="263" r:id="rId5"/>
    <p:sldId id="258" r:id="rId6"/>
    <p:sldId id="259" r:id="rId7"/>
    <p:sldId id="260" r:id="rId8"/>
    <p:sldId id="261"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B158C-4B53-4389-BFDA-81F42163E7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A8766D-DBD4-47F4-9A19-15BF5E5CE2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20BDDD-4695-4D91-9933-859119B9D0DF}"/>
              </a:ext>
            </a:extLst>
          </p:cNvPr>
          <p:cNvSpPr>
            <a:spLocks noGrp="1"/>
          </p:cNvSpPr>
          <p:nvPr>
            <p:ph type="dt" sz="half" idx="10"/>
          </p:nvPr>
        </p:nvSpPr>
        <p:spPr/>
        <p:txBody>
          <a:bodyPr/>
          <a:lstStyle/>
          <a:p>
            <a:fld id="{D7DE21C7-AD9D-4860-9A63-41B19DF23F85}" type="datetimeFigureOut">
              <a:rPr lang="en-US" smtClean="0"/>
              <a:t>3/6/2024</a:t>
            </a:fld>
            <a:endParaRPr lang="en-US"/>
          </a:p>
        </p:txBody>
      </p:sp>
      <p:sp>
        <p:nvSpPr>
          <p:cNvPr id="5" name="Footer Placeholder 4">
            <a:extLst>
              <a:ext uri="{FF2B5EF4-FFF2-40B4-BE49-F238E27FC236}">
                <a16:creationId xmlns:a16="http://schemas.microsoft.com/office/drawing/2014/main" id="{EB88988F-8802-45C4-ABAD-FC0E8B6B2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2CDB5-AB2D-424E-9C53-B460293C68CE}"/>
              </a:ext>
            </a:extLst>
          </p:cNvPr>
          <p:cNvSpPr>
            <a:spLocks noGrp="1"/>
          </p:cNvSpPr>
          <p:nvPr>
            <p:ph type="sldNum" sz="quarter" idx="12"/>
          </p:nvPr>
        </p:nvSpPr>
        <p:spPr/>
        <p:txBody>
          <a:bodyPr/>
          <a:lstStyle/>
          <a:p>
            <a:fld id="{F96C64EE-6EE6-4007-B2C1-BB28A64C8EF6}" type="slidenum">
              <a:rPr lang="en-US" smtClean="0"/>
              <a:t>‹#›</a:t>
            </a:fld>
            <a:endParaRPr lang="en-US"/>
          </a:p>
        </p:txBody>
      </p:sp>
    </p:spTree>
    <p:extLst>
      <p:ext uri="{BB962C8B-B14F-4D97-AF65-F5344CB8AC3E}">
        <p14:creationId xmlns:p14="http://schemas.microsoft.com/office/powerpoint/2010/main" val="448629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51EE3-59AA-4E3F-9E5A-32CE63EDD6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3FA48B-D70B-4160-8ACB-4A9ED3E75E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8D0AC-9C49-4693-A0AA-040B8377CFBE}"/>
              </a:ext>
            </a:extLst>
          </p:cNvPr>
          <p:cNvSpPr>
            <a:spLocks noGrp="1"/>
          </p:cNvSpPr>
          <p:nvPr>
            <p:ph type="dt" sz="half" idx="10"/>
          </p:nvPr>
        </p:nvSpPr>
        <p:spPr/>
        <p:txBody>
          <a:bodyPr/>
          <a:lstStyle/>
          <a:p>
            <a:fld id="{D7DE21C7-AD9D-4860-9A63-41B19DF23F85}" type="datetimeFigureOut">
              <a:rPr lang="en-US" smtClean="0"/>
              <a:t>3/6/2024</a:t>
            </a:fld>
            <a:endParaRPr lang="en-US"/>
          </a:p>
        </p:txBody>
      </p:sp>
      <p:sp>
        <p:nvSpPr>
          <p:cNvPr id="5" name="Footer Placeholder 4">
            <a:extLst>
              <a:ext uri="{FF2B5EF4-FFF2-40B4-BE49-F238E27FC236}">
                <a16:creationId xmlns:a16="http://schemas.microsoft.com/office/drawing/2014/main" id="{7DCD5322-D23E-4F3A-B2ED-B6A28BCD5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44353A-046E-4C2C-939D-F2599DE649BF}"/>
              </a:ext>
            </a:extLst>
          </p:cNvPr>
          <p:cNvSpPr>
            <a:spLocks noGrp="1"/>
          </p:cNvSpPr>
          <p:nvPr>
            <p:ph type="sldNum" sz="quarter" idx="12"/>
          </p:nvPr>
        </p:nvSpPr>
        <p:spPr/>
        <p:txBody>
          <a:bodyPr/>
          <a:lstStyle/>
          <a:p>
            <a:fld id="{F96C64EE-6EE6-4007-B2C1-BB28A64C8EF6}" type="slidenum">
              <a:rPr lang="en-US" smtClean="0"/>
              <a:t>‹#›</a:t>
            </a:fld>
            <a:endParaRPr lang="en-US"/>
          </a:p>
        </p:txBody>
      </p:sp>
    </p:spTree>
    <p:extLst>
      <p:ext uri="{BB962C8B-B14F-4D97-AF65-F5344CB8AC3E}">
        <p14:creationId xmlns:p14="http://schemas.microsoft.com/office/powerpoint/2010/main" val="2938293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868BE9-E44E-46C2-B7C9-2D08516945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EAE188-D65F-4B7E-B5BE-28F17A1240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3F54FF-733C-4B3F-B36C-0B6EF0598D48}"/>
              </a:ext>
            </a:extLst>
          </p:cNvPr>
          <p:cNvSpPr>
            <a:spLocks noGrp="1"/>
          </p:cNvSpPr>
          <p:nvPr>
            <p:ph type="dt" sz="half" idx="10"/>
          </p:nvPr>
        </p:nvSpPr>
        <p:spPr/>
        <p:txBody>
          <a:bodyPr/>
          <a:lstStyle/>
          <a:p>
            <a:fld id="{D7DE21C7-AD9D-4860-9A63-41B19DF23F85}" type="datetimeFigureOut">
              <a:rPr lang="en-US" smtClean="0"/>
              <a:t>3/6/2024</a:t>
            </a:fld>
            <a:endParaRPr lang="en-US"/>
          </a:p>
        </p:txBody>
      </p:sp>
      <p:sp>
        <p:nvSpPr>
          <p:cNvPr id="5" name="Footer Placeholder 4">
            <a:extLst>
              <a:ext uri="{FF2B5EF4-FFF2-40B4-BE49-F238E27FC236}">
                <a16:creationId xmlns:a16="http://schemas.microsoft.com/office/drawing/2014/main" id="{C1CD6D37-816A-4791-BBFD-C5164ADDC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18039-933B-490E-9EF4-766343A13C4F}"/>
              </a:ext>
            </a:extLst>
          </p:cNvPr>
          <p:cNvSpPr>
            <a:spLocks noGrp="1"/>
          </p:cNvSpPr>
          <p:nvPr>
            <p:ph type="sldNum" sz="quarter" idx="12"/>
          </p:nvPr>
        </p:nvSpPr>
        <p:spPr/>
        <p:txBody>
          <a:bodyPr/>
          <a:lstStyle/>
          <a:p>
            <a:fld id="{F96C64EE-6EE6-4007-B2C1-BB28A64C8EF6}" type="slidenum">
              <a:rPr lang="en-US" smtClean="0"/>
              <a:t>‹#›</a:t>
            </a:fld>
            <a:endParaRPr lang="en-US"/>
          </a:p>
        </p:txBody>
      </p:sp>
    </p:spTree>
    <p:extLst>
      <p:ext uri="{BB962C8B-B14F-4D97-AF65-F5344CB8AC3E}">
        <p14:creationId xmlns:p14="http://schemas.microsoft.com/office/powerpoint/2010/main" val="2390366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2C713-9F77-4691-85F3-52413E320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0C407F-2700-480B-918C-BAD85CE362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6CC0DE-AC05-44B4-B853-2BADADA167C4}"/>
              </a:ext>
            </a:extLst>
          </p:cNvPr>
          <p:cNvSpPr>
            <a:spLocks noGrp="1"/>
          </p:cNvSpPr>
          <p:nvPr>
            <p:ph type="dt" sz="half" idx="10"/>
          </p:nvPr>
        </p:nvSpPr>
        <p:spPr/>
        <p:txBody>
          <a:bodyPr/>
          <a:lstStyle/>
          <a:p>
            <a:fld id="{D7DE21C7-AD9D-4860-9A63-41B19DF23F85}" type="datetimeFigureOut">
              <a:rPr lang="en-US" smtClean="0"/>
              <a:t>3/6/2024</a:t>
            </a:fld>
            <a:endParaRPr lang="en-US"/>
          </a:p>
        </p:txBody>
      </p:sp>
      <p:sp>
        <p:nvSpPr>
          <p:cNvPr id="5" name="Footer Placeholder 4">
            <a:extLst>
              <a:ext uri="{FF2B5EF4-FFF2-40B4-BE49-F238E27FC236}">
                <a16:creationId xmlns:a16="http://schemas.microsoft.com/office/drawing/2014/main" id="{13520F5D-91B3-45B6-8D55-ED7D65E43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68693-623B-4C64-92FE-E1FF2A522EBA}"/>
              </a:ext>
            </a:extLst>
          </p:cNvPr>
          <p:cNvSpPr>
            <a:spLocks noGrp="1"/>
          </p:cNvSpPr>
          <p:nvPr>
            <p:ph type="sldNum" sz="quarter" idx="12"/>
          </p:nvPr>
        </p:nvSpPr>
        <p:spPr/>
        <p:txBody>
          <a:bodyPr/>
          <a:lstStyle/>
          <a:p>
            <a:fld id="{F96C64EE-6EE6-4007-B2C1-BB28A64C8EF6}" type="slidenum">
              <a:rPr lang="en-US" smtClean="0"/>
              <a:t>‹#›</a:t>
            </a:fld>
            <a:endParaRPr lang="en-US"/>
          </a:p>
        </p:txBody>
      </p:sp>
    </p:spTree>
    <p:extLst>
      <p:ext uri="{BB962C8B-B14F-4D97-AF65-F5344CB8AC3E}">
        <p14:creationId xmlns:p14="http://schemas.microsoft.com/office/powerpoint/2010/main" val="272868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BC1A2-3FBC-43E6-9B0E-BB64D9FB3E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432E03-5886-4CEB-9EC2-32E4434FED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F42B2E-7DDF-4C3F-8302-9639D55CB61B}"/>
              </a:ext>
            </a:extLst>
          </p:cNvPr>
          <p:cNvSpPr>
            <a:spLocks noGrp="1"/>
          </p:cNvSpPr>
          <p:nvPr>
            <p:ph type="dt" sz="half" idx="10"/>
          </p:nvPr>
        </p:nvSpPr>
        <p:spPr/>
        <p:txBody>
          <a:bodyPr/>
          <a:lstStyle/>
          <a:p>
            <a:fld id="{D7DE21C7-AD9D-4860-9A63-41B19DF23F85}" type="datetimeFigureOut">
              <a:rPr lang="en-US" smtClean="0"/>
              <a:t>3/6/2024</a:t>
            </a:fld>
            <a:endParaRPr lang="en-US"/>
          </a:p>
        </p:txBody>
      </p:sp>
      <p:sp>
        <p:nvSpPr>
          <p:cNvPr id="5" name="Footer Placeholder 4">
            <a:extLst>
              <a:ext uri="{FF2B5EF4-FFF2-40B4-BE49-F238E27FC236}">
                <a16:creationId xmlns:a16="http://schemas.microsoft.com/office/drawing/2014/main" id="{999FEA7E-06BA-467D-AFEE-259F8E9734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79811C-CE10-4513-A18F-D1468E475BE4}"/>
              </a:ext>
            </a:extLst>
          </p:cNvPr>
          <p:cNvSpPr>
            <a:spLocks noGrp="1"/>
          </p:cNvSpPr>
          <p:nvPr>
            <p:ph type="sldNum" sz="quarter" idx="12"/>
          </p:nvPr>
        </p:nvSpPr>
        <p:spPr/>
        <p:txBody>
          <a:bodyPr/>
          <a:lstStyle/>
          <a:p>
            <a:fld id="{F96C64EE-6EE6-4007-B2C1-BB28A64C8EF6}" type="slidenum">
              <a:rPr lang="en-US" smtClean="0"/>
              <a:t>‹#›</a:t>
            </a:fld>
            <a:endParaRPr lang="en-US"/>
          </a:p>
        </p:txBody>
      </p:sp>
    </p:spTree>
    <p:extLst>
      <p:ext uri="{BB962C8B-B14F-4D97-AF65-F5344CB8AC3E}">
        <p14:creationId xmlns:p14="http://schemas.microsoft.com/office/powerpoint/2010/main" val="353821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6C836-E07F-439C-B78D-CC36F6729C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BA7C10-9218-4259-86A0-670D0CEF54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D70AE1-F5DB-45D2-879A-DCE82602C6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759B81-F972-4A89-A405-34C0B4FDE037}"/>
              </a:ext>
            </a:extLst>
          </p:cNvPr>
          <p:cNvSpPr>
            <a:spLocks noGrp="1"/>
          </p:cNvSpPr>
          <p:nvPr>
            <p:ph type="dt" sz="half" idx="10"/>
          </p:nvPr>
        </p:nvSpPr>
        <p:spPr/>
        <p:txBody>
          <a:bodyPr/>
          <a:lstStyle/>
          <a:p>
            <a:fld id="{D7DE21C7-AD9D-4860-9A63-41B19DF23F85}" type="datetimeFigureOut">
              <a:rPr lang="en-US" smtClean="0"/>
              <a:t>3/6/2024</a:t>
            </a:fld>
            <a:endParaRPr lang="en-US"/>
          </a:p>
        </p:txBody>
      </p:sp>
      <p:sp>
        <p:nvSpPr>
          <p:cNvPr id="6" name="Footer Placeholder 5">
            <a:extLst>
              <a:ext uri="{FF2B5EF4-FFF2-40B4-BE49-F238E27FC236}">
                <a16:creationId xmlns:a16="http://schemas.microsoft.com/office/drawing/2014/main" id="{90C65A3C-9735-4E48-BAEC-0DB84E655C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7A66B1-DF41-42D0-94A3-F0F60F6F8F2D}"/>
              </a:ext>
            </a:extLst>
          </p:cNvPr>
          <p:cNvSpPr>
            <a:spLocks noGrp="1"/>
          </p:cNvSpPr>
          <p:nvPr>
            <p:ph type="sldNum" sz="quarter" idx="12"/>
          </p:nvPr>
        </p:nvSpPr>
        <p:spPr/>
        <p:txBody>
          <a:bodyPr/>
          <a:lstStyle/>
          <a:p>
            <a:fld id="{F96C64EE-6EE6-4007-B2C1-BB28A64C8EF6}" type="slidenum">
              <a:rPr lang="en-US" smtClean="0"/>
              <a:t>‹#›</a:t>
            </a:fld>
            <a:endParaRPr lang="en-US"/>
          </a:p>
        </p:txBody>
      </p:sp>
    </p:spTree>
    <p:extLst>
      <p:ext uri="{BB962C8B-B14F-4D97-AF65-F5344CB8AC3E}">
        <p14:creationId xmlns:p14="http://schemas.microsoft.com/office/powerpoint/2010/main" val="2207278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3E134-46EE-4E36-A5A4-38CF14DC41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53367C-093A-46BA-8F32-C96B2587AB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74F700-1F5B-4870-99C4-A58A45CC15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EAE105-0573-4C07-B8F7-D858F99FA9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7C1252-3E2C-4B37-8D28-36C0E1142C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CD1688-9AE4-4460-8C90-E7F2CE258BC0}"/>
              </a:ext>
            </a:extLst>
          </p:cNvPr>
          <p:cNvSpPr>
            <a:spLocks noGrp="1"/>
          </p:cNvSpPr>
          <p:nvPr>
            <p:ph type="dt" sz="half" idx="10"/>
          </p:nvPr>
        </p:nvSpPr>
        <p:spPr/>
        <p:txBody>
          <a:bodyPr/>
          <a:lstStyle/>
          <a:p>
            <a:fld id="{D7DE21C7-AD9D-4860-9A63-41B19DF23F85}" type="datetimeFigureOut">
              <a:rPr lang="en-US" smtClean="0"/>
              <a:t>3/6/2024</a:t>
            </a:fld>
            <a:endParaRPr lang="en-US"/>
          </a:p>
        </p:txBody>
      </p:sp>
      <p:sp>
        <p:nvSpPr>
          <p:cNvPr id="8" name="Footer Placeholder 7">
            <a:extLst>
              <a:ext uri="{FF2B5EF4-FFF2-40B4-BE49-F238E27FC236}">
                <a16:creationId xmlns:a16="http://schemas.microsoft.com/office/drawing/2014/main" id="{BFAD5901-78DB-44D6-B332-6D1CADDB25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49CD93-737F-46B4-9164-5F25A659F1F3}"/>
              </a:ext>
            </a:extLst>
          </p:cNvPr>
          <p:cNvSpPr>
            <a:spLocks noGrp="1"/>
          </p:cNvSpPr>
          <p:nvPr>
            <p:ph type="sldNum" sz="quarter" idx="12"/>
          </p:nvPr>
        </p:nvSpPr>
        <p:spPr/>
        <p:txBody>
          <a:bodyPr/>
          <a:lstStyle/>
          <a:p>
            <a:fld id="{F96C64EE-6EE6-4007-B2C1-BB28A64C8EF6}" type="slidenum">
              <a:rPr lang="en-US" smtClean="0"/>
              <a:t>‹#›</a:t>
            </a:fld>
            <a:endParaRPr lang="en-US"/>
          </a:p>
        </p:txBody>
      </p:sp>
    </p:spTree>
    <p:extLst>
      <p:ext uri="{BB962C8B-B14F-4D97-AF65-F5344CB8AC3E}">
        <p14:creationId xmlns:p14="http://schemas.microsoft.com/office/powerpoint/2010/main" val="2444454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00C48-4145-4F06-9311-6134AD1A9E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048EC8-1D7A-4718-99EF-B95F9E24148D}"/>
              </a:ext>
            </a:extLst>
          </p:cNvPr>
          <p:cNvSpPr>
            <a:spLocks noGrp="1"/>
          </p:cNvSpPr>
          <p:nvPr>
            <p:ph type="dt" sz="half" idx="10"/>
          </p:nvPr>
        </p:nvSpPr>
        <p:spPr/>
        <p:txBody>
          <a:bodyPr/>
          <a:lstStyle/>
          <a:p>
            <a:fld id="{D7DE21C7-AD9D-4860-9A63-41B19DF23F85}" type="datetimeFigureOut">
              <a:rPr lang="en-US" smtClean="0"/>
              <a:t>3/6/2024</a:t>
            </a:fld>
            <a:endParaRPr lang="en-US"/>
          </a:p>
        </p:txBody>
      </p:sp>
      <p:sp>
        <p:nvSpPr>
          <p:cNvPr id="4" name="Footer Placeholder 3">
            <a:extLst>
              <a:ext uri="{FF2B5EF4-FFF2-40B4-BE49-F238E27FC236}">
                <a16:creationId xmlns:a16="http://schemas.microsoft.com/office/drawing/2014/main" id="{D8D06EB8-B2A5-4296-BA02-61A2005DE7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61C21-458C-4C93-A0E7-0B84D5B5B6BB}"/>
              </a:ext>
            </a:extLst>
          </p:cNvPr>
          <p:cNvSpPr>
            <a:spLocks noGrp="1"/>
          </p:cNvSpPr>
          <p:nvPr>
            <p:ph type="sldNum" sz="quarter" idx="12"/>
          </p:nvPr>
        </p:nvSpPr>
        <p:spPr/>
        <p:txBody>
          <a:bodyPr/>
          <a:lstStyle/>
          <a:p>
            <a:fld id="{F96C64EE-6EE6-4007-B2C1-BB28A64C8EF6}" type="slidenum">
              <a:rPr lang="en-US" smtClean="0"/>
              <a:t>‹#›</a:t>
            </a:fld>
            <a:endParaRPr lang="en-US"/>
          </a:p>
        </p:txBody>
      </p:sp>
    </p:spTree>
    <p:extLst>
      <p:ext uri="{BB962C8B-B14F-4D97-AF65-F5344CB8AC3E}">
        <p14:creationId xmlns:p14="http://schemas.microsoft.com/office/powerpoint/2010/main" val="107779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84CC71-3C14-4F79-8C09-A85747F0D7A9}"/>
              </a:ext>
            </a:extLst>
          </p:cNvPr>
          <p:cNvSpPr>
            <a:spLocks noGrp="1"/>
          </p:cNvSpPr>
          <p:nvPr>
            <p:ph type="dt" sz="half" idx="10"/>
          </p:nvPr>
        </p:nvSpPr>
        <p:spPr/>
        <p:txBody>
          <a:bodyPr/>
          <a:lstStyle/>
          <a:p>
            <a:fld id="{D7DE21C7-AD9D-4860-9A63-41B19DF23F85}" type="datetimeFigureOut">
              <a:rPr lang="en-US" smtClean="0"/>
              <a:t>3/6/2024</a:t>
            </a:fld>
            <a:endParaRPr lang="en-US"/>
          </a:p>
        </p:txBody>
      </p:sp>
      <p:sp>
        <p:nvSpPr>
          <p:cNvPr id="3" name="Footer Placeholder 2">
            <a:extLst>
              <a:ext uri="{FF2B5EF4-FFF2-40B4-BE49-F238E27FC236}">
                <a16:creationId xmlns:a16="http://schemas.microsoft.com/office/drawing/2014/main" id="{51A1A9FD-4FA0-4B49-8D47-09E57FA318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0A0647-42F7-4ABC-90A2-3753BE5565DC}"/>
              </a:ext>
            </a:extLst>
          </p:cNvPr>
          <p:cNvSpPr>
            <a:spLocks noGrp="1"/>
          </p:cNvSpPr>
          <p:nvPr>
            <p:ph type="sldNum" sz="quarter" idx="12"/>
          </p:nvPr>
        </p:nvSpPr>
        <p:spPr/>
        <p:txBody>
          <a:bodyPr/>
          <a:lstStyle/>
          <a:p>
            <a:fld id="{F96C64EE-6EE6-4007-B2C1-BB28A64C8EF6}" type="slidenum">
              <a:rPr lang="en-US" smtClean="0"/>
              <a:t>‹#›</a:t>
            </a:fld>
            <a:endParaRPr lang="en-US"/>
          </a:p>
        </p:txBody>
      </p:sp>
    </p:spTree>
    <p:extLst>
      <p:ext uri="{BB962C8B-B14F-4D97-AF65-F5344CB8AC3E}">
        <p14:creationId xmlns:p14="http://schemas.microsoft.com/office/powerpoint/2010/main" val="182103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8DD6-8D17-45A2-8C8A-D9228116DC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9A1A1C-6714-452A-A143-FC5A54163B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63F57E-36AF-4D4E-A513-AC43DC263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2F95E1-AE17-4BFB-B243-45D49CC17376}"/>
              </a:ext>
            </a:extLst>
          </p:cNvPr>
          <p:cNvSpPr>
            <a:spLocks noGrp="1"/>
          </p:cNvSpPr>
          <p:nvPr>
            <p:ph type="dt" sz="half" idx="10"/>
          </p:nvPr>
        </p:nvSpPr>
        <p:spPr/>
        <p:txBody>
          <a:bodyPr/>
          <a:lstStyle/>
          <a:p>
            <a:fld id="{D7DE21C7-AD9D-4860-9A63-41B19DF23F85}" type="datetimeFigureOut">
              <a:rPr lang="en-US" smtClean="0"/>
              <a:t>3/6/2024</a:t>
            </a:fld>
            <a:endParaRPr lang="en-US"/>
          </a:p>
        </p:txBody>
      </p:sp>
      <p:sp>
        <p:nvSpPr>
          <p:cNvPr id="6" name="Footer Placeholder 5">
            <a:extLst>
              <a:ext uri="{FF2B5EF4-FFF2-40B4-BE49-F238E27FC236}">
                <a16:creationId xmlns:a16="http://schemas.microsoft.com/office/drawing/2014/main" id="{CC5FC5B1-24B0-4C8F-924A-F47B5600BB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EDEE48-B9FD-4C39-A32A-EDE3D8E19391}"/>
              </a:ext>
            </a:extLst>
          </p:cNvPr>
          <p:cNvSpPr>
            <a:spLocks noGrp="1"/>
          </p:cNvSpPr>
          <p:nvPr>
            <p:ph type="sldNum" sz="quarter" idx="12"/>
          </p:nvPr>
        </p:nvSpPr>
        <p:spPr/>
        <p:txBody>
          <a:bodyPr/>
          <a:lstStyle/>
          <a:p>
            <a:fld id="{F96C64EE-6EE6-4007-B2C1-BB28A64C8EF6}" type="slidenum">
              <a:rPr lang="en-US" smtClean="0"/>
              <a:t>‹#›</a:t>
            </a:fld>
            <a:endParaRPr lang="en-US"/>
          </a:p>
        </p:txBody>
      </p:sp>
    </p:spTree>
    <p:extLst>
      <p:ext uri="{BB962C8B-B14F-4D97-AF65-F5344CB8AC3E}">
        <p14:creationId xmlns:p14="http://schemas.microsoft.com/office/powerpoint/2010/main" val="1372065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B801-956A-4B78-B32C-708A677C3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D57501-DEC3-49E0-8FA1-2A592F22FE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A45234-B548-4684-A459-2E4F1DFE7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D3E23F-8702-4659-9736-C09000322B35}"/>
              </a:ext>
            </a:extLst>
          </p:cNvPr>
          <p:cNvSpPr>
            <a:spLocks noGrp="1"/>
          </p:cNvSpPr>
          <p:nvPr>
            <p:ph type="dt" sz="half" idx="10"/>
          </p:nvPr>
        </p:nvSpPr>
        <p:spPr/>
        <p:txBody>
          <a:bodyPr/>
          <a:lstStyle/>
          <a:p>
            <a:fld id="{D7DE21C7-AD9D-4860-9A63-41B19DF23F85}" type="datetimeFigureOut">
              <a:rPr lang="en-US" smtClean="0"/>
              <a:t>3/6/2024</a:t>
            </a:fld>
            <a:endParaRPr lang="en-US"/>
          </a:p>
        </p:txBody>
      </p:sp>
      <p:sp>
        <p:nvSpPr>
          <p:cNvPr id="6" name="Footer Placeholder 5">
            <a:extLst>
              <a:ext uri="{FF2B5EF4-FFF2-40B4-BE49-F238E27FC236}">
                <a16:creationId xmlns:a16="http://schemas.microsoft.com/office/drawing/2014/main" id="{406F2BA1-4E96-4210-985E-1CB83EE2D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040EE2-08C5-438E-8662-25265E64805F}"/>
              </a:ext>
            </a:extLst>
          </p:cNvPr>
          <p:cNvSpPr>
            <a:spLocks noGrp="1"/>
          </p:cNvSpPr>
          <p:nvPr>
            <p:ph type="sldNum" sz="quarter" idx="12"/>
          </p:nvPr>
        </p:nvSpPr>
        <p:spPr/>
        <p:txBody>
          <a:bodyPr/>
          <a:lstStyle/>
          <a:p>
            <a:fld id="{F96C64EE-6EE6-4007-B2C1-BB28A64C8EF6}" type="slidenum">
              <a:rPr lang="en-US" smtClean="0"/>
              <a:t>‹#›</a:t>
            </a:fld>
            <a:endParaRPr lang="en-US"/>
          </a:p>
        </p:txBody>
      </p:sp>
    </p:spTree>
    <p:extLst>
      <p:ext uri="{BB962C8B-B14F-4D97-AF65-F5344CB8AC3E}">
        <p14:creationId xmlns:p14="http://schemas.microsoft.com/office/powerpoint/2010/main" val="1884589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443595-FDE9-432E-BCB6-4CB1455FA7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8D5038-7513-40A6-8A5C-99659A1E10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3B6AF2-C0C7-42EA-A120-4FA63F4E60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E21C7-AD9D-4860-9A63-41B19DF23F85}" type="datetimeFigureOut">
              <a:rPr lang="en-US" smtClean="0"/>
              <a:t>3/6/2024</a:t>
            </a:fld>
            <a:endParaRPr lang="en-US"/>
          </a:p>
        </p:txBody>
      </p:sp>
      <p:sp>
        <p:nvSpPr>
          <p:cNvPr id="5" name="Footer Placeholder 4">
            <a:extLst>
              <a:ext uri="{FF2B5EF4-FFF2-40B4-BE49-F238E27FC236}">
                <a16:creationId xmlns:a16="http://schemas.microsoft.com/office/drawing/2014/main" id="{FC90BFC0-B02D-4A30-8A5F-0673A174EA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946022-15F3-42E6-9AC3-6A4E5E128F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C64EE-6EE6-4007-B2C1-BB28A64C8EF6}" type="slidenum">
              <a:rPr lang="en-US" smtClean="0"/>
              <a:t>‹#›</a:t>
            </a:fld>
            <a:endParaRPr lang="en-US"/>
          </a:p>
        </p:txBody>
      </p:sp>
    </p:spTree>
    <p:extLst>
      <p:ext uri="{BB962C8B-B14F-4D97-AF65-F5344CB8AC3E}">
        <p14:creationId xmlns:p14="http://schemas.microsoft.com/office/powerpoint/2010/main" val="3338236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22F63-920B-4DF7-AFA0-18E06BF569CF}"/>
              </a:ext>
            </a:extLst>
          </p:cNvPr>
          <p:cNvSpPr>
            <a:spLocks noGrp="1"/>
          </p:cNvSpPr>
          <p:nvPr>
            <p:ph type="ctrTitle"/>
          </p:nvPr>
        </p:nvSpPr>
        <p:spPr>
          <a:xfrm>
            <a:off x="266700" y="552450"/>
            <a:ext cx="11563350" cy="1743075"/>
          </a:xfrm>
        </p:spPr>
        <p:txBody>
          <a:bodyPr>
            <a:noAutofit/>
          </a:bodyPr>
          <a:lstStyle/>
          <a:p>
            <a:r>
              <a:rPr lang="fa-IR" sz="9600" dirty="0">
                <a:latin typeface="Arabic Typesetting" panose="03020402040406030203" pitchFamily="66" charset="-78"/>
                <a:cs typeface="Arabic Typesetting" panose="03020402040406030203" pitchFamily="66" charset="-78"/>
              </a:rPr>
              <a:t>به نام خدا</a:t>
            </a:r>
            <a:endParaRPr lang="en-US" sz="9600" dirty="0">
              <a:latin typeface="Arabic Typesetting" panose="03020402040406030203" pitchFamily="66" charset="-78"/>
              <a:cs typeface="Arabic Typesetting" panose="03020402040406030203" pitchFamily="66" charset="-78"/>
            </a:endParaRPr>
          </a:p>
        </p:txBody>
      </p:sp>
      <p:sp>
        <p:nvSpPr>
          <p:cNvPr id="3" name="Subtitle 2">
            <a:extLst>
              <a:ext uri="{FF2B5EF4-FFF2-40B4-BE49-F238E27FC236}">
                <a16:creationId xmlns:a16="http://schemas.microsoft.com/office/drawing/2014/main" id="{E2B92C83-60A2-4675-935E-A21513683137}"/>
              </a:ext>
            </a:extLst>
          </p:cNvPr>
          <p:cNvSpPr>
            <a:spLocks noGrp="1"/>
          </p:cNvSpPr>
          <p:nvPr>
            <p:ph type="subTitle" idx="1"/>
          </p:nvPr>
        </p:nvSpPr>
        <p:spPr>
          <a:xfrm>
            <a:off x="1524000" y="2619375"/>
            <a:ext cx="9144000" cy="2638425"/>
          </a:xfrm>
        </p:spPr>
        <p:txBody>
          <a:bodyPr>
            <a:normAutofit lnSpcReduction="10000"/>
          </a:bodyPr>
          <a:lstStyle/>
          <a:p>
            <a:r>
              <a:rPr lang="fa-IR" sz="3200" dirty="0"/>
              <a:t>نام ونام خانوادگی : سهند سبزی</a:t>
            </a:r>
          </a:p>
          <a:p>
            <a:endParaRPr lang="fa-IR" dirty="0"/>
          </a:p>
          <a:p>
            <a:r>
              <a:rPr lang="fa-IR" sz="3200" dirty="0"/>
              <a:t>نام استاد : دکتر میثم سعیدی</a:t>
            </a:r>
          </a:p>
          <a:p>
            <a:endParaRPr lang="fa-IR" sz="3200" dirty="0"/>
          </a:p>
          <a:p>
            <a:r>
              <a:rPr lang="fa-IR" sz="3200" dirty="0"/>
              <a:t>موضوع :</a:t>
            </a:r>
            <a:r>
              <a:rPr lang="fa-IR" sz="3200"/>
              <a:t>لغات فصل 19</a:t>
            </a:r>
            <a:endParaRPr lang="en-US" sz="3200" dirty="0"/>
          </a:p>
        </p:txBody>
      </p:sp>
    </p:spTree>
    <p:extLst>
      <p:ext uri="{BB962C8B-B14F-4D97-AF65-F5344CB8AC3E}">
        <p14:creationId xmlns:p14="http://schemas.microsoft.com/office/powerpoint/2010/main" val="2282784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9D820-D388-48D9-816D-7C7B5F0AE48D}"/>
              </a:ext>
            </a:extLst>
          </p:cNvPr>
          <p:cNvSpPr>
            <a:spLocks noGrp="1"/>
          </p:cNvSpPr>
          <p:nvPr>
            <p:ph type="title"/>
          </p:nvPr>
        </p:nvSpPr>
        <p:spPr>
          <a:xfrm>
            <a:off x="839788" y="987425"/>
            <a:ext cx="3932237" cy="1600200"/>
          </a:xfrm>
        </p:spPr>
        <p:txBody>
          <a:bodyPr/>
          <a:lstStyle/>
          <a:p>
            <a:pPr algn="ctr"/>
            <a:r>
              <a:rPr lang="en-US" dirty="0">
                <a:latin typeface="+mn-lt"/>
              </a:rPr>
              <a:t>NOZZLE</a:t>
            </a:r>
            <a:br>
              <a:rPr lang="en-US" dirty="0"/>
            </a:br>
            <a:br>
              <a:rPr lang="en-US" dirty="0"/>
            </a:br>
            <a:endParaRPr lang="en-US" dirty="0"/>
          </a:p>
        </p:txBody>
      </p:sp>
      <p:pic>
        <p:nvPicPr>
          <p:cNvPr id="6" name="Content Placeholder 5">
            <a:extLst>
              <a:ext uri="{FF2B5EF4-FFF2-40B4-BE49-F238E27FC236}">
                <a16:creationId xmlns:a16="http://schemas.microsoft.com/office/drawing/2014/main" id="{331914DC-7136-4501-A563-417C413A81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2475" y="987425"/>
            <a:ext cx="4873625" cy="4873625"/>
          </a:xfrm>
        </p:spPr>
      </p:pic>
      <p:sp>
        <p:nvSpPr>
          <p:cNvPr id="4" name="Text Placeholder 3">
            <a:extLst>
              <a:ext uri="{FF2B5EF4-FFF2-40B4-BE49-F238E27FC236}">
                <a16:creationId xmlns:a16="http://schemas.microsoft.com/office/drawing/2014/main" id="{711AAC10-33B4-401C-8D19-8E466514CC4A}"/>
              </a:ext>
            </a:extLst>
          </p:cNvPr>
          <p:cNvSpPr>
            <a:spLocks noGrp="1"/>
          </p:cNvSpPr>
          <p:nvPr>
            <p:ph type="body" sz="half" idx="2"/>
          </p:nvPr>
        </p:nvSpPr>
        <p:spPr/>
        <p:txBody>
          <a:bodyPr>
            <a:normAutofit lnSpcReduction="10000"/>
          </a:bodyPr>
          <a:lstStyle/>
          <a:p>
            <a:pPr algn="ctr"/>
            <a:r>
              <a:rPr lang="fa-IR" sz="2800" dirty="0"/>
              <a:t>افشانک</a:t>
            </a:r>
          </a:p>
          <a:p>
            <a:pPr algn="r"/>
            <a:r>
              <a:rPr lang="fa-IR" sz="1900" b="1" dirty="0"/>
              <a:t>)نازل</a:t>
            </a:r>
            <a:r>
              <a:rPr lang="en-US" sz="2300" b="1" dirty="0"/>
              <a:t>Nozzle)</a:t>
            </a:r>
            <a:r>
              <a:rPr lang="en-US" sz="2300" dirty="0"/>
              <a:t> </a:t>
            </a:r>
            <a:r>
              <a:rPr lang="fa-IR" sz="2300" dirty="0"/>
              <a:t>معمولا به صورت لوله ای با سطح مقطع ثابت یا متغیر طراحی می شود.</a:t>
            </a:r>
          </a:p>
          <a:p>
            <a:r>
              <a:rPr lang="fa-IR" sz="2300" dirty="0"/>
              <a:t>لوله ای که جریان سیال از یک سو به آن وارد می شود و از سوی دیگر خارج می گردد.</a:t>
            </a:r>
          </a:p>
          <a:p>
            <a:r>
              <a:rPr lang="fa-IR" sz="2300" dirty="0"/>
              <a:t>محدوده بین دهانه ورودی و خروجی نازل کاملا محصور است و</a:t>
            </a:r>
            <a:br>
              <a:rPr lang="fa-IR" sz="2300" dirty="0"/>
            </a:br>
            <a:r>
              <a:rPr lang="fa-IR" sz="2300" dirty="0"/>
              <a:t>امکان اضافه شدن جریان سیال دیگری به آن وجود ندارد.</a:t>
            </a:r>
          </a:p>
          <a:p>
            <a:pPr algn="r"/>
            <a:endParaRPr lang="en-US" sz="2800" dirty="0"/>
          </a:p>
        </p:txBody>
      </p:sp>
    </p:spTree>
    <p:extLst>
      <p:ext uri="{BB962C8B-B14F-4D97-AF65-F5344CB8AC3E}">
        <p14:creationId xmlns:p14="http://schemas.microsoft.com/office/powerpoint/2010/main" val="3385692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DEB1-AA03-465D-9413-29BEE077DDED}"/>
              </a:ext>
            </a:extLst>
          </p:cNvPr>
          <p:cNvSpPr>
            <a:spLocks noGrp="1"/>
          </p:cNvSpPr>
          <p:nvPr>
            <p:ph type="title"/>
          </p:nvPr>
        </p:nvSpPr>
        <p:spPr>
          <a:xfrm>
            <a:off x="839787" y="1104900"/>
            <a:ext cx="3932237" cy="1600200"/>
          </a:xfrm>
        </p:spPr>
        <p:txBody>
          <a:bodyPr/>
          <a:lstStyle/>
          <a:p>
            <a:pPr algn="ctr"/>
            <a:r>
              <a:rPr lang="en-US" dirty="0">
                <a:latin typeface="+mn-lt"/>
              </a:rPr>
              <a:t>SPINDLE</a:t>
            </a:r>
            <a:br>
              <a:rPr lang="en-US" dirty="0">
                <a:latin typeface="+mn-lt"/>
              </a:rPr>
            </a:br>
            <a:br>
              <a:rPr lang="en-US" dirty="0">
                <a:latin typeface="+mn-lt"/>
              </a:rPr>
            </a:br>
            <a:endParaRPr lang="en-US" dirty="0">
              <a:latin typeface="+mn-lt"/>
            </a:endParaRPr>
          </a:p>
        </p:txBody>
      </p:sp>
      <p:pic>
        <p:nvPicPr>
          <p:cNvPr id="6" name="Content Placeholder 5">
            <a:extLst>
              <a:ext uri="{FF2B5EF4-FFF2-40B4-BE49-F238E27FC236}">
                <a16:creationId xmlns:a16="http://schemas.microsoft.com/office/drawing/2014/main" id="{A6053638-96B2-41E1-967F-0822524817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4474" y="923925"/>
            <a:ext cx="6181725" cy="4238625"/>
          </a:xfrm>
        </p:spPr>
      </p:pic>
      <p:sp>
        <p:nvSpPr>
          <p:cNvPr id="4" name="Text Placeholder 3">
            <a:extLst>
              <a:ext uri="{FF2B5EF4-FFF2-40B4-BE49-F238E27FC236}">
                <a16:creationId xmlns:a16="http://schemas.microsoft.com/office/drawing/2014/main" id="{85B0BCFE-A159-46F3-B759-EA0FFE8981F3}"/>
              </a:ext>
            </a:extLst>
          </p:cNvPr>
          <p:cNvSpPr>
            <a:spLocks noGrp="1"/>
          </p:cNvSpPr>
          <p:nvPr>
            <p:ph type="body" sz="half" idx="2"/>
          </p:nvPr>
        </p:nvSpPr>
        <p:spPr/>
        <p:txBody>
          <a:bodyPr>
            <a:normAutofit/>
          </a:bodyPr>
          <a:lstStyle/>
          <a:p>
            <a:pPr algn="ctr"/>
            <a:r>
              <a:rPr lang="fa-IR" sz="2000" dirty="0"/>
              <a:t>هرزگرد-چرخدنده</a:t>
            </a:r>
          </a:p>
          <a:p>
            <a:pPr algn="ctr"/>
            <a:endParaRPr lang="fa-IR" sz="2000" dirty="0"/>
          </a:p>
          <a:p>
            <a:pPr algn="r"/>
            <a:r>
              <a:rPr lang="fa-IR" sz="2100" dirty="0"/>
              <a:t> </a:t>
            </a:r>
            <a:r>
              <a:rPr lang="fa-IR" dirty="0"/>
              <a:t>انواع خودرو مثل تیبا و پراید از نوع دنده‌های مخروطی هستند. قدرت موتور که از میل‌ گردان به چرخ‌های محرک برسد و از الگوی زیر پیروی خواهد کرد</a:t>
            </a:r>
          </a:p>
          <a:p>
            <a:pPr algn="r"/>
            <a:r>
              <a:rPr lang="fa-IR" dirty="0"/>
              <a:t>قدرت موتور ابتدا از میل‌ گردان به دنده پینیون منتقل شده و چون دنده پینیون و کرانویل با هم درگیر هستند قدرت به دنده کرانویل نیز منتقل میگردد و به خاطر ارتباط میان دنده هرزگرد و دنده کرانویل، قدرت به دنده هرزگرد منتقل خواهد گردید.</a:t>
            </a:r>
          </a:p>
          <a:p>
            <a:pPr algn="r"/>
            <a:r>
              <a:rPr lang="fa-IR" dirty="0"/>
              <a:t>سرانجام قدرت موتور از دنده هرزگرد به دو دنده‌ ی کناری خواهد رسید</a:t>
            </a:r>
          </a:p>
          <a:p>
            <a:pPr algn="r"/>
            <a:endParaRPr lang="en-US" sz="2000" dirty="0"/>
          </a:p>
        </p:txBody>
      </p:sp>
    </p:spTree>
    <p:extLst>
      <p:ext uri="{BB962C8B-B14F-4D97-AF65-F5344CB8AC3E}">
        <p14:creationId xmlns:p14="http://schemas.microsoft.com/office/powerpoint/2010/main" val="3543950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23854-3A8B-4394-9981-34B65CB90A5A}"/>
              </a:ext>
            </a:extLst>
          </p:cNvPr>
          <p:cNvSpPr>
            <a:spLocks noGrp="1"/>
          </p:cNvSpPr>
          <p:nvPr>
            <p:ph type="title"/>
          </p:nvPr>
        </p:nvSpPr>
        <p:spPr>
          <a:xfrm>
            <a:off x="754063" y="1466850"/>
            <a:ext cx="3932237" cy="1600200"/>
          </a:xfrm>
        </p:spPr>
        <p:txBody>
          <a:bodyPr/>
          <a:lstStyle/>
          <a:p>
            <a:pPr algn="ctr"/>
            <a:r>
              <a:rPr lang="en-US" dirty="0"/>
              <a:t>ROCKET</a:t>
            </a:r>
            <a:br>
              <a:rPr lang="en-US" dirty="0"/>
            </a:br>
            <a:br>
              <a:rPr lang="en-US" dirty="0"/>
            </a:br>
            <a:endParaRPr lang="en-US" dirty="0"/>
          </a:p>
        </p:txBody>
      </p:sp>
      <p:pic>
        <p:nvPicPr>
          <p:cNvPr id="6" name="Content Placeholder 5">
            <a:extLst>
              <a:ext uri="{FF2B5EF4-FFF2-40B4-BE49-F238E27FC236}">
                <a16:creationId xmlns:a16="http://schemas.microsoft.com/office/drawing/2014/main" id="{67C208E9-CEA5-4539-97A3-2C99353091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68888" y="1384363"/>
            <a:ext cx="6172200" cy="3813048"/>
          </a:xfrm>
        </p:spPr>
      </p:pic>
      <p:sp>
        <p:nvSpPr>
          <p:cNvPr id="4" name="Text Placeholder 3">
            <a:extLst>
              <a:ext uri="{FF2B5EF4-FFF2-40B4-BE49-F238E27FC236}">
                <a16:creationId xmlns:a16="http://schemas.microsoft.com/office/drawing/2014/main" id="{1D5D017B-FED0-4452-B4AE-8AF79587C2D6}"/>
              </a:ext>
            </a:extLst>
          </p:cNvPr>
          <p:cNvSpPr>
            <a:spLocks noGrp="1"/>
          </p:cNvSpPr>
          <p:nvPr>
            <p:ph type="body" sz="half" idx="2"/>
          </p:nvPr>
        </p:nvSpPr>
        <p:spPr/>
        <p:txBody>
          <a:bodyPr/>
          <a:lstStyle/>
          <a:p>
            <a:pPr algn="ctr"/>
            <a:endParaRPr lang="en-US" dirty="0"/>
          </a:p>
          <a:p>
            <a:pPr algn="ctr"/>
            <a:r>
              <a:rPr lang="fa-IR" sz="2400" dirty="0"/>
              <a:t>موشک</a:t>
            </a:r>
          </a:p>
          <a:p>
            <a:pPr algn="ctr"/>
            <a:endParaRPr lang="fa-IR" dirty="0"/>
          </a:p>
          <a:p>
            <a:pPr algn="r"/>
            <a:r>
              <a:rPr lang="fa-IR" dirty="0"/>
              <a:t>کلمه راکت می‌تواند معانی مختلفی داشته باشد. اما در حقیقت بعد از شنیدن این کلمه بیشتر مردم به یک وسیله نقلیه بلند، باریک و گرد فکر می‌کنند و در نهایت به راکتی فکر می‌کنند که به فضا پرتاب می‌شود. اما در حقیقت منظور از راکت نوعی موتور است. این کلمه همچنین می‌تواند به معنای وسیله نقلیه‌ای باشد که از این موتور استفاده می‌کند.</a:t>
            </a:r>
          </a:p>
          <a:p>
            <a:pPr algn="r"/>
            <a:endParaRPr lang="en-US" dirty="0"/>
          </a:p>
        </p:txBody>
      </p:sp>
    </p:spTree>
    <p:extLst>
      <p:ext uri="{BB962C8B-B14F-4D97-AF65-F5344CB8AC3E}">
        <p14:creationId xmlns:p14="http://schemas.microsoft.com/office/powerpoint/2010/main" val="1577593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DC47-1A76-44E9-AC1A-519D680D605F}"/>
              </a:ext>
            </a:extLst>
          </p:cNvPr>
          <p:cNvSpPr>
            <a:spLocks noGrp="1"/>
          </p:cNvSpPr>
          <p:nvPr>
            <p:ph type="title"/>
          </p:nvPr>
        </p:nvSpPr>
        <p:spPr>
          <a:xfrm>
            <a:off x="839787" y="809625"/>
            <a:ext cx="3932237" cy="1600200"/>
          </a:xfrm>
        </p:spPr>
        <p:txBody>
          <a:bodyPr/>
          <a:lstStyle/>
          <a:p>
            <a:pPr algn="ctr"/>
            <a:r>
              <a:rPr lang="en-US" dirty="0">
                <a:latin typeface="+mn-lt"/>
              </a:rPr>
              <a:t>SHAFT</a:t>
            </a:r>
            <a:br>
              <a:rPr lang="en-US" dirty="0"/>
            </a:br>
            <a:br>
              <a:rPr lang="en-US" dirty="0"/>
            </a:br>
            <a:endParaRPr lang="en-US" dirty="0"/>
          </a:p>
        </p:txBody>
      </p:sp>
      <p:pic>
        <p:nvPicPr>
          <p:cNvPr id="6" name="Content Placeholder 5">
            <a:extLst>
              <a:ext uri="{FF2B5EF4-FFF2-40B4-BE49-F238E27FC236}">
                <a16:creationId xmlns:a16="http://schemas.microsoft.com/office/drawing/2014/main" id="{D59A8707-83D1-46C5-8903-94B0BA119D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809625"/>
            <a:ext cx="6570662" cy="4673041"/>
          </a:xfrm>
        </p:spPr>
      </p:pic>
      <p:sp>
        <p:nvSpPr>
          <p:cNvPr id="4" name="Text Placeholder 3">
            <a:extLst>
              <a:ext uri="{FF2B5EF4-FFF2-40B4-BE49-F238E27FC236}">
                <a16:creationId xmlns:a16="http://schemas.microsoft.com/office/drawing/2014/main" id="{C124358B-F55C-4B30-AF4D-26E3C709B3D7}"/>
              </a:ext>
            </a:extLst>
          </p:cNvPr>
          <p:cNvSpPr>
            <a:spLocks noGrp="1"/>
          </p:cNvSpPr>
          <p:nvPr>
            <p:ph type="body" sz="half" idx="2"/>
          </p:nvPr>
        </p:nvSpPr>
        <p:spPr>
          <a:xfrm>
            <a:off x="925513" y="1771650"/>
            <a:ext cx="3932237" cy="3811588"/>
          </a:xfrm>
        </p:spPr>
        <p:txBody>
          <a:bodyPr>
            <a:normAutofit/>
          </a:bodyPr>
          <a:lstStyle/>
          <a:p>
            <a:pPr algn="ctr"/>
            <a:r>
              <a:rPr lang="fa-IR" sz="2800" dirty="0"/>
              <a:t>میله-محور</a:t>
            </a:r>
          </a:p>
          <a:p>
            <a:pPr algn="r"/>
            <a:r>
              <a:rPr lang="fa-IR" sz="1800" dirty="0"/>
              <a:t>شفت یک قطعهٔ فولادی است که باهدف انتقال گشتاور، توان و نیرو از یک قطعه به قطعهٔ دیگر استفاده می‌شود. این عضو تحت‌تأثیر تنش کششی، خمشی و پیچشی قرار دارد. شافت از لحاظ ظاهر به میله فلزی شبیه است و بسته به نوع محصول و کاربردی که برای آن در نظر گرفته شده، در سایزها و انواع مختلفی تولید می‌شود. </a:t>
            </a:r>
            <a:endParaRPr lang="en-US" sz="1800" dirty="0"/>
          </a:p>
        </p:txBody>
      </p:sp>
    </p:spTree>
    <p:extLst>
      <p:ext uri="{BB962C8B-B14F-4D97-AF65-F5344CB8AC3E}">
        <p14:creationId xmlns:p14="http://schemas.microsoft.com/office/powerpoint/2010/main" val="361531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75304-390F-4F8C-AD83-45136EF84B78}"/>
              </a:ext>
            </a:extLst>
          </p:cNvPr>
          <p:cNvSpPr>
            <a:spLocks noGrp="1"/>
          </p:cNvSpPr>
          <p:nvPr>
            <p:ph type="title"/>
          </p:nvPr>
        </p:nvSpPr>
        <p:spPr>
          <a:xfrm>
            <a:off x="839787" y="857250"/>
            <a:ext cx="3932237" cy="1600200"/>
          </a:xfrm>
        </p:spPr>
        <p:txBody>
          <a:bodyPr/>
          <a:lstStyle/>
          <a:p>
            <a:pPr algn="ctr"/>
            <a:r>
              <a:rPr lang="en-US" dirty="0">
                <a:latin typeface="+mn-lt"/>
              </a:rPr>
              <a:t>TURBINE</a:t>
            </a:r>
            <a:br>
              <a:rPr lang="en-US" dirty="0"/>
            </a:br>
            <a:br>
              <a:rPr lang="en-US" dirty="0"/>
            </a:br>
            <a:endParaRPr lang="en-US" dirty="0"/>
          </a:p>
        </p:txBody>
      </p:sp>
      <p:pic>
        <p:nvPicPr>
          <p:cNvPr id="6" name="Content Placeholder 5">
            <a:extLst>
              <a:ext uri="{FF2B5EF4-FFF2-40B4-BE49-F238E27FC236}">
                <a16:creationId xmlns:a16="http://schemas.microsoft.com/office/drawing/2014/main" id="{3DF71389-1B83-44C2-B13F-7F7970DFB7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0012" y="857250"/>
            <a:ext cx="6592888" cy="4800600"/>
          </a:xfrm>
        </p:spPr>
      </p:pic>
      <p:sp>
        <p:nvSpPr>
          <p:cNvPr id="4" name="Text Placeholder 3">
            <a:extLst>
              <a:ext uri="{FF2B5EF4-FFF2-40B4-BE49-F238E27FC236}">
                <a16:creationId xmlns:a16="http://schemas.microsoft.com/office/drawing/2014/main" id="{1C3E70B9-338F-4103-8A57-2C14F2899E9D}"/>
              </a:ext>
            </a:extLst>
          </p:cNvPr>
          <p:cNvSpPr>
            <a:spLocks noGrp="1"/>
          </p:cNvSpPr>
          <p:nvPr>
            <p:ph type="body" sz="half" idx="2"/>
          </p:nvPr>
        </p:nvSpPr>
        <p:spPr>
          <a:xfrm>
            <a:off x="839787" y="1846262"/>
            <a:ext cx="3932237" cy="3811588"/>
          </a:xfrm>
        </p:spPr>
        <p:txBody>
          <a:bodyPr>
            <a:normAutofit fontScale="77500" lnSpcReduction="20000"/>
          </a:bodyPr>
          <a:lstStyle/>
          <a:p>
            <a:pPr algn="ctr"/>
            <a:r>
              <a:rPr lang="fa-IR" sz="4100" dirty="0"/>
              <a:t>توربین</a:t>
            </a:r>
          </a:p>
          <a:p>
            <a:pPr algn="r"/>
            <a:r>
              <a:rPr lang="fa-IR" sz="2900" dirty="0"/>
              <a:t>توربین وسیله ای مکانیکی است که انرژی یک سیال مانند آب، بخار یا گاز را به انرژی مکانیکی چرخشی تبدیل می کند. این شامل یک چرخ یا روتور با تیغه ها یا سطل هایی است که در اطراف آن چیده شده اند. هنگامی که سیال از توربین عبور می کند، نیرویی به پره ها وارد می کند و باعث چرخش روتور می شود. توربین ها به طور گسترده در صنایع و کاربرد های مختلف برای تولید نیرو، هدایت ماشین آلات و انجام سایر وظایف مکانیکی استفاده می شوند</a:t>
            </a:r>
            <a:r>
              <a:rPr lang="fa-IR" sz="3200" dirty="0"/>
              <a:t>.</a:t>
            </a:r>
            <a:endParaRPr lang="en-US" sz="2800" dirty="0"/>
          </a:p>
        </p:txBody>
      </p:sp>
    </p:spTree>
    <p:extLst>
      <p:ext uri="{BB962C8B-B14F-4D97-AF65-F5344CB8AC3E}">
        <p14:creationId xmlns:p14="http://schemas.microsoft.com/office/powerpoint/2010/main" val="353412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30BCA-1938-463F-8CD0-A0A6798E308C}"/>
              </a:ext>
            </a:extLst>
          </p:cNvPr>
          <p:cNvSpPr>
            <a:spLocks noGrp="1"/>
          </p:cNvSpPr>
          <p:nvPr>
            <p:ph type="title"/>
          </p:nvPr>
        </p:nvSpPr>
        <p:spPr>
          <a:xfrm>
            <a:off x="839787" y="1257300"/>
            <a:ext cx="3932237" cy="1600200"/>
          </a:xfrm>
        </p:spPr>
        <p:txBody>
          <a:bodyPr/>
          <a:lstStyle/>
          <a:p>
            <a:pPr algn="ctr"/>
            <a:r>
              <a:rPr lang="en-US" dirty="0">
                <a:latin typeface="+mn-lt"/>
              </a:rPr>
              <a:t>BLADE</a:t>
            </a:r>
            <a:br>
              <a:rPr lang="en-US" dirty="0"/>
            </a:br>
            <a:br>
              <a:rPr lang="en-US" dirty="0"/>
            </a:br>
            <a:endParaRPr lang="en-US" dirty="0"/>
          </a:p>
        </p:txBody>
      </p:sp>
      <p:pic>
        <p:nvPicPr>
          <p:cNvPr id="6" name="Content Placeholder 5">
            <a:extLst>
              <a:ext uri="{FF2B5EF4-FFF2-40B4-BE49-F238E27FC236}">
                <a16:creationId xmlns:a16="http://schemas.microsoft.com/office/drawing/2014/main" id="{7323F3C0-C06E-44E0-9F97-84DFBB8112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43650" y="1514475"/>
            <a:ext cx="4362449" cy="3352800"/>
          </a:xfrm>
        </p:spPr>
      </p:pic>
      <p:sp>
        <p:nvSpPr>
          <p:cNvPr id="4" name="Text Placeholder 3">
            <a:extLst>
              <a:ext uri="{FF2B5EF4-FFF2-40B4-BE49-F238E27FC236}">
                <a16:creationId xmlns:a16="http://schemas.microsoft.com/office/drawing/2014/main" id="{E0D91304-51B5-4FDB-B4F8-B72C616EBA05}"/>
              </a:ext>
            </a:extLst>
          </p:cNvPr>
          <p:cNvSpPr>
            <a:spLocks noGrp="1"/>
          </p:cNvSpPr>
          <p:nvPr>
            <p:ph type="body" sz="half" idx="2"/>
          </p:nvPr>
        </p:nvSpPr>
        <p:spPr/>
        <p:txBody>
          <a:bodyPr>
            <a:normAutofit/>
          </a:bodyPr>
          <a:lstStyle/>
          <a:p>
            <a:pPr algn="ctr"/>
            <a:r>
              <a:rPr lang="fa-IR" sz="2800" dirty="0"/>
              <a:t>تیغه</a:t>
            </a:r>
          </a:p>
          <a:p>
            <a:pPr rtl="1"/>
            <a:r>
              <a:rPr lang="fa-IR" sz="1900" dirty="0"/>
              <a:t>برای برش انواع چوب فلز از اره های دیسکی استفاده می شود که با توجه به جنس و نوع دندان های تیغ می توان برای کاربرد های مختلفی استفاده کرد. همچنین سرعت و مدل برش نیز اهمیت بسیاری دارد. به طور معمول تیغه هایی که دندان های کمتری دارند، سریع تر بوده و تیغه هایی که دندانه بیشتری دارند برای برش های صاف و ظریف مورد استفاده قرار می گیرد. وجود شیار باعث خروج مواد اضافه و برش داده شده می شود.</a:t>
            </a:r>
          </a:p>
          <a:p>
            <a:pPr rtl="1"/>
            <a:r>
              <a:rPr lang="fa-IR" sz="3200" dirty="0"/>
              <a:t> </a:t>
            </a:r>
          </a:p>
          <a:p>
            <a:endParaRPr lang="en-US" sz="2800" dirty="0"/>
          </a:p>
        </p:txBody>
      </p:sp>
    </p:spTree>
    <p:extLst>
      <p:ext uri="{BB962C8B-B14F-4D97-AF65-F5344CB8AC3E}">
        <p14:creationId xmlns:p14="http://schemas.microsoft.com/office/powerpoint/2010/main" val="4032065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D59B8-9817-4BF9-9C36-38AAE4D4768E}"/>
              </a:ext>
            </a:extLst>
          </p:cNvPr>
          <p:cNvSpPr>
            <a:spLocks noGrp="1"/>
          </p:cNvSpPr>
          <p:nvPr>
            <p:ph type="title"/>
          </p:nvPr>
        </p:nvSpPr>
        <p:spPr>
          <a:xfrm>
            <a:off x="1034175" y="1990725"/>
            <a:ext cx="3932237" cy="1600200"/>
          </a:xfrm>
        </p:spPr>
        <p:txBody>
          <a:bodyPr>
            <a:normAutofit fontScale="90000"/>
          </a:bodyPr>
          <a:lstStyle/>
          <a:p>
            <a:pPr algn="ctr"/>
            <a:br>
              <a:rPr lang="en-US" dirty="0"/>
            </a:br>
            <a:br>
              <a:rPr lang="en-US" dirty="0"/>
            </a:br>
            <a:br>
              <a:rPr lang="en-US" dirty="0"/>
            </a:br>
            <a:br>
              <a:rPr lang="en-US" dirty="0"/>
            </a:br>
            <a:br>
              <a:rPr lang="en-US" dirty="0"/>
            </a:br>
            <a:r>
              <a:rPr lang="en-US" dirty="0" err="1">
                <a:latin typeface="+mn-lt"/>
              </a:rPr>
              <a:t>ENGINE</a:t>
            </a:r>
            <a:br>
              <a:rPr lang="en-US" dirty="0"/>
            </a:br>
            <a:br>
              <a:rPr lang="en-US" dirty="0"/>
            </a:br>
            <a:br>
              <a:rPr lang="en-US" dirty="0"/>
            </a:br>
            <a:endParaRPr lang="en-US" dirty="0"/>
          </a:p>
        </p:txBody>
      </p:sp>
      <p:pic>
        <p:nvPicPr>
          <p:cNvPr id="6" name="Content Placeholder 5">
            <a:extLst>
              <a:ext uri="{FF2B5EF4-FFF2-40B4-BE49-F238E27FC236}">
                <a16:creationId xmlns:a16="http://schemas.microsoft.com/office/drawing/2014/main" id="{CD2436C4-4467-46E6-8E15-77D3812523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46555" y="987425"/>
            <a:ext cx="5645466" cy="4873625"/>
          </a:xfrm>
        </p:spPr>
      </p:pic>
      <p:sp>
        <p:nvSpPr>
          <p:cNvPr id="4" name="Text Placeholder 3">
            <a:extLst>
              <a:ext uri="{FF2B5EF4-FFF2-40B4-BE49-F238E27FC236}">
                <a16:creationId xmlns:a16="http://schemas.microsoft.com/office/drawing/2014/main" id="{A74E65BD-FFA3-4888-8B8A-7FD51E3BF629}"/>
              </a:ext>
            </a:extLst>
          </p:cNvPr>
          <p:cNvSpPr>
            <a:spLocks noGrp="1"/>
          </p:cNvSpPr>
          <p:nvPr>
            <p:ph type="body" sz="half" idx="2"/>
          </p:nvPr>
        </p:nvSpPr>
        <p:spPr>
          <a:xfrm>
            <a:off x="891301" y="2585243"/>
            <a:ext cx="4217987" cy="3811588"/>
          </a:xfrm>
        </p:spPr>
        <p:txBody>
          <a:bodyPr>
            <a:normAutofit/>
          </a:bodyPr>
          <a:lstStyle/>
          <a:p>
            <a:pPr algn="ctr"/>
            <a:r>
              <a:rPr lang="fa-IR" sz="2400" dirty="0"/>
              <a:t>موتور</a:t>
            </a:r>
          </a:p>
          <a:p>
            <a:pPr algn="ctr"/>
            <a:r>
              <a:rPr lang="fa-IR" sz="1900" dirty="0"/>
              <a:t>موتور خودرو در واقع نیروگاه و منبع تامین قدرت اتومبیل است که بسته به نوع آن، انرژی خود را از سوخت‌های فسیلی یا الکتریسیته یا هر دو دریافت می‌کند. سوخت‌های فسیلی شامل بنزین، گازوئیل و گاز طبیعی به‌علاوه سوخت گاز هیدروژن جزو مهم‌ترین منابع سوخت خودروهای غیربرقی به حساب می‌آیند.</a:t>
            </a:r>
            <a:endParaRPr lang="en-US" sz="1900" dirty="0"/>
          </a:p>
        </p:txBody>
      </p:sp>
    </p:spTree>
    <p:extLst>
      <p:ext uri="{BB962C8B-B14F-4D97-AF65-F5344CB8AC3E}">
        <p14:creationId xmlns:p14="http://schemas.microsoft.com/office/powerpoint/2010/main" val="3597709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4A862-D1F1-47C0-B445-E77768F4F15C}"/>
              </a:ext>
            </a:extLst>
          </p:cNvPr>
          <p:cNvSpPr>
            <a:spLocks noGrp="1"/>
          </p:cNvSpPr>
          <p:nvPr>
            <p:ph type="title"/>
          </p:nvPr>
        </p:nvSpPr>
        <p:spPr>
          <a:xfrm>
            <a:off x="839787" y="904875"/>
            <a:ext cx="3932237" cy="1600200"/>
          </a:xfrm>
        </p:spPr>
        <p:txBody>
          <a:bodyPr/>
          <a:lstStyle/>
          <a:p>
            <a:pPr algn="ctr"/>
            <a:r>
              <a:rPr lang="en-US" dirty="0">
                <a:latin typeface="+mn-lt"/>
              </a:rPr>
              <a:t>PIPE</a:t>
            </a:r>
            <a:br>
              <a:rPr lang="en-US" dirty="0"/>
            </a:br>
            <a:br>
              <a:rPr lang="en-US" dirty="0"/>
            </a:br>
            <a:endParaRPr lang="en-US" dirty="0"/>
          </a:p>
        </p:txBody>
      </p:sp>
      <p:pic>
        <p:nvPicPr>
          <p:cNvPr id="6" name="Content Placeholder 5">
            <a:extLst>
              <a:ext uri="{FF2B5EF4-FFF2-40B4-BE49-F238E27FC236}">
                <a16:creationId xmlns:a16="http://schemas.microsoft.com/office/drawing/2014/main" id="{4BBB07B6-17D5-4F29-A775-F212D112F5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9225" y="1114425"/>
            <a:ext cx="6122987" cy="3811588"/>
          </a:xfrm>
        </p:spPr>
      </p:pic>
      <p:sp>
        <p:nvSpPr>
          <p:cNvPr id="4" name="Text Placeholder 3">
            <a:extLst>
              <a:ext uri="{FF2B5EF4-FFF2-40B4-BE49-F238E27FC236}">
                <a16:creationId xmlns:a16="http://schemas.microsoft.com/office/drawing/2014/main" id="{B65ACD6F-9A10-43AB-8EB3-30C3FC3F26BB}"/>
              </a:ext>
            </a:extLst>
          </p:cNvPr>
          <p:cNvSpPr>
            <a:spLocks noGrp="1"/>
          </p:cNvSpPr>
          <p:nvPr>
            <p:ph type="body" sz="half" idx="2"/>
          </p:nvPr>
        </p:nvSpPr>
        <p:spPr>
          <a:xfrm>
            <a:off x="839788" y="1704975"/>
            <a:ext cx="3932237" cy="3811588"/>
          </a:xfrm>
        </p:spPr>
        <p:txBody>
          <a:bodyPr>
            <a:normAutofit/>
          </a:bodyPr>
          <a:lstStyle/>
          <a:p>
            <a:pPr algn="ctr"/>
            <a:r>
              <a:rPr lang="fa-IR" sz="2800" dirty="0"/>
              <a:t>لوله</a:t>
            </a:r>
          </a:p>
          <a:p>
            <a:pPr algn="r"/>
            <a:r>
              <a:rPr lang="fa-IR" sz="2000" dirty="0">
                <a:effectLst/>
              </a:rPr>
              <a:t>یکی از قدیمی‌ترین و پرکاربردترین مصالح و لوازم کاربردی در صنایع و ساخت‌و‌ساز، لوله‌ها هستند و نمونه‌های مختلفی از آن‌ها در طول تاریخ مورد استفاده بشر قرار گرفته است. شاید بتوان قدیمی‌ترین لوله‌ها را به مصری‌ها و سومری‌ها نسبت داد که از چوب و ساقه گیاهان برای انتقال آب از جایی به جای دیگر استفاده می‌کردند.</a:t>
            </a:r>
            <a:endParaRPr lang="en-US" sz="1800" dirty="0"/>
          </a:p>
        </p:txBody>
      </p:sp>
    </p:spTree>
    <p:extLst>
      <p:ext uri="{BB962C8B-B14F-4D97-AF65-F5344CB8AC3E}">
        <p14:creationId xmlns:p14="http://schemas.microsoft.com/office/powerpoint/2010/main" val="2605575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82E25-C713-4E58-915D-672693B5AE4A}"/>
              </a:ext>
            </a:extLst>
          </p:cNvPr>
          <p:cNvSpPr>
            <a:spLocks noGrp="1"/>
          </p:cNvSpPr>
          <p:nvPr>
            <p:ph type="title"/>
          </p:nvPr>
        </p:nvSpPr>
        <p:spPr>
          <a:xfrm>
            <a:off x="839787" y="809625"/>
            <a:ext cx="3932237" cy="1600200"/>
          </a:xfrm>
        </p:spPr>
        <p:txBody>
          <a:bodyPr>
            <a:normAutofit fontScale="90000"/>
          </a:bodyPr>
          <a:lstStyle/>
          <a:p>
            <a:pPr algn="ctr"/>
            <a:br>
              <a:rPr lang="en-US" dirty="0"/>
            </a:br>
            <a:br>
              <a:rPr lang="en-US" dirty="0"/>
            </a:br>
            <a:r>
              <a:rPr lang="en-US" dirty="0">
                <a:latin typeface="+mn-lt"/>
              </a:rPr>
              <a:t>ROTORE</a:t>
            </a:r>
            <a:br>
              <a:rPr lang="en-US" dirty="0"/>
            </a:br>
            <a:br>
              <a:rPr lang="en-US" dirty="0"/>
            </a:br>
            <a:br>
              <a:rPr lang="en-US" dirty="0"/>
            </a:br>
            <a:endParaRPr lang="en-US" dirty="0"/>
          </a:p>
        </p:txBody>
      </p:sp>
      <p:pic>
        <p:nvPicPr>
          <p:cNvPr id="6" name="Content Placeholder 5">
            <a:extLst>
              <a:ext uri="{FF2B5EF4-FFF2-40B4-BE49-F238E27FC236}">
                <a16:creationId xmlns:a16="http://schemas.microsoft.com/office/drawing/2014/main" id="{F36952F8-6A74-4425-B57C-6290D3611C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3052" y="987425"/>
            <a:ext cx="4532471" cy="4873625"/>
          </a:xfrm>
        </p:spPr>
      </p:pic>
      <p:sp>
        <p:nvSpPr>
          <p:cNvPr id="4" name="Text Placeholder 3">
            <a:extLst>
              <a:ext uri="{FF2B5EF4-FFF2-40B4-BE49-F238E27FC236}">
                <a16:creationId xmlns:a16="http://schemas.microsoft.com/office/drawing/2014/main" id="{57A2CE63-1CD5-43AA-9A09-510837A0BB35}"/>
              </a:ext>
            </a:extLst>
          </p:cNvPr>
          <p:cNvSpPr>
            <a:spLocks noGrp="1"/>
          </p:cNvSpPr>
          <p:nvPr>
            <p:ph type="body" sz="half" idx="2"/>
          </p:nvPr>
        </p:nvSpPr>
        <p:spPr>
          <a:xfrm>
            <a:off x="839788" y="1518443"/>
            <a:ext cx="3932237" cy="3811588"/>
          </a:xfrm>
        </p:spPr>
        <p:txBody>
          <a:bodyPr>
            <a:normAutofit/>
          </a:bodyPr>
          <a:lstStyle/>
          <a:p>
            <a:pPr algn="ctr"/>
            <a:r>
              <a:rPr lang="fa-IR" sz="2400" dirty="0"/>
              <a:t>چرخان-چرخنده</a:t>
            </a:r>
          </a:p>
          <a:p>
            <a:pPr algn="r"/>
            <a:r>
              <a:rPr lang="fa-IR" sz="2000" dirty="0"/>
              <a:t>اگر بخواهیم تعریفی برای روتور چیست</a:t>
            </a:r>
            <a:r>
              <a:rPr lang="en-US" sz="2000" dirty="0"/>
              <a:t> </a:t>
            </a:r>
            <a:r>
              <a:rPr lang="fa-IR" sz="2000" dirty="0"/>
              <a:t>بیاوریم، باید بگوییم که روتور در واقع یک قطعه متحرک از یک سیستم الکترومغناطیسی در موتور الکتریکی، ژنراتور الکتریکی و یا آلترناتور است</a:t>
            </a:r>
            <a:endParaRPr lang="en-US" sz="1800" dirty="0"/>
          </a:p>
        </p:txBody>
      </p:sp>
    </p:spTree>
    <p:extLst>
      <p:ext uri="{BB962C8B-B14F-4D97-AF65-F5344CB8AC3E}">
        <p14:creationId xmlns:p14="http://schemas.microsoft.com/office/powerpoint/2010/main" val="2152723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589F8-4E62-47E9-BCA1-E1F67FD9573E}"/>
              </a:ext>
            </a:extLst>
          </p:cNvPr>
          <p:cNvSpPr>
            <a:spLocks noGrp="1"/>
          </p:cNvSpPr>
          <p:nvPr>
            <p:ph type="title"/>
          </p:nvPr>
        </p:nvSpPr>
        <p:spPr>
          <a:xfrm>
            <a:off x="839787" y="1162050"/>
            <a:ext cx="3932237" cy="1600200"/>
          </a:xfrm>
        </p:spPr>
        <p:txBody>
          <a:bodyPr/>
          <a:lstStyle/>
          <a:p>
            <a:pPr algn="ctr"/>
            <a:r>
              <a:rPr lang="en-US" dirty="0">
                <a:latin typeface="+mn-lt"/>
              </a:rPr>
              <a:t>COMPRESSOR</a:t>
            </a:r>
            <a:br>
              <a:rPr lang="en-US" dirty="0"/>
            </a:br>
            <a:br>
              <a:rPr lang="en-US" dirty="0"/>
            </a:br>
            <a:endParaRPr lang="en-US" dirty="0"/>
          </a:p>
        </p:txBody>
      </p:sp>
      <p:pic>
        <p:nvPicPr>
          <p:cNvPr id="6" name="Content Placeholder 5">
            <a:extLst>
              <a:ext uri="{FF2B5EF4-FFF2-40B4-BE49-F238E27FC236}">
                <a16:creationId xmlns:a16="http://schemas.microsoft.com/office/drawing/2014/main" id="{095013CB-22BB-4BA9-9285-A271BEA2DC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1951" y="790575"/>
            <a:ext cx="8020050" cy="4314825"/>
          </a:xfrm>
        </p:spPr>
      </p:pic>
      <p:sp>
        <p:nvSpPr>
          <p:cNvPr id="4" name="Text Placeholder 3">
            <a:extLst>
              <a:ext uri="{FF2B5EF4-FFF2-40B4-BE49-F238E27FC236}">
                <a16:creationId xmlns:a16="http://schemas.microsoft.com/office/drawing/2014/main" id="{0EF72101-AEB3-46D9-8655-6336383C301E}"/>
              </a:ext>
            </a:extLst>
          </p:cNvPr>
          <p:cNvSpPr>
            <a:spLocks noGrp="1"/>
          </p:cNvSpPr>
          <p:nvPr>
            <p:ph type="body" sz="half" idx="2"/>
          </p:nvPr>
        </p:nvSpPr>
        <p:spPr/>
        <p:txBody>
          <a:bodyPr>
            <a:normAutofit/>
          </a:bodyPr>
          <a:lstStyle/>
          <a:p>
            <a:pPr algn="ctr"/>
            <a:r>
              <a:rPr lang="fa-IR" sz="3200" dirty="0"/>
              <a:t>پمپ باد</a:t>
            </a:r>
          </a:p>
          <a:p>
            <a:pPr algn="r"/>
            <a:r>
              <a:rPr lang="fa-IR" sz="1800" dirty="0"/>
              <a:t>کمپرسور دارای ساختار مکانیکی که است که سبب می شود حجم گاز کاهش پیدا کرده و فشار آن را افزایش یابد</a:t>
            </a:r>
            <a:r>
              <a:rPr lang="fa-IR" sz="1800" dirty="0">
                <a:effectLst/>
              </a:rPr>
              <a:t>، به عبارت دیگر کمپرسور برای فشرده کردن گازها و مایعات مورد استفاده قرار می گیرد.</a:t>
            </a:r>
            <a:endParaRPr lang="en-US" sz="2800" dirty="0"/>
          </a:p>
        </p:txBody>
      </p:sp>
    </p:spTree>
    <p:extLst>
      <p:ext uri="{BB962C8B-B14F-4D97-AF65-F5344CB8AC3E}">
        <p14:creationId xmlns:p14="http://schemas.microsoft.com/office/powerpoint/2010/main" val="2406316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722</Words>
  <Application>Microsoft Office PowerPoint</Application>
  <PresentationFormat>Widescreen</PresentationFormat>
  <Paragraphs>44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Arabic Typesetting</vt:lpstr>
      <vt:lpstr>Arial</vt:lpstr>
      <vt:lpstr>Calibri</vt:lpstr>
      <vt:lpstr>Calibri Light</vt:lpstr>
      <vt:lpstr>Office Theme</vt:lpstr>
      <vt:lpstr>به نام خدا</vt:lpstr>
      <vt:lpstr>ROCKET  </vt:lpstr>
      <vt:lpstr>SHAFT  </vt:lpstr>
      <vt:lpstr>TURBINE  </vt:lpstr>
      <vt:lpstr>BLADE  </vt:lpstr>
      <vt:lpstr>     ENGINE   </vt:lpstr>
      <vt:lpstr>PIPE  </vt:lpstr>
      <vt:lpstr>  ROTORE   </vt:lpstr>
      <vt:lpstr>COMPRESSOR  </vt:lpstr>
      <vt:lpstr>NOZZLE  </vt:lpstr>
      <vt:lpstr>SPINDLE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ROCKET</dc:title>
  <dc:creator>Mohammad Radivi</dc:creator>
  <cp:lastModifiedBy>Mohammad Radivi</cp:lastModifiedBy>
  <cp:revision>5</cp:revision>
  <dcterms:created xsi:type="dcterms:W3CDTF">2024-03-06T19:46:02Z</dcterms:created>
  <dcterms:modified xsi:type="dcterms:W3CDTF">2024-03-06T21:21:13Z</dcterms:modified>
</cp:coreProperties>
</file>