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80" d="100"/>
          <a:sy n="80" d="100"/>
        </p:scale>
        <p:origin x="12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9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0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42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6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A4A895-61E8-4D77-A103-95733A5096E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2684-FF22-48EC-B7CC-5DD8C0C4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16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In the name of god</a:t>
            </a:r>
          </a:p>
          <a:p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English project of translating 10 words from chapter20 by arshia saghaei 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This words are all about  different parts of the car engine and I tried to chose the most useful words for my interlocutor. </a:t>
            </a:r>
          </a:p>
        </p:txBody>
      </p:sp>
    </p:spTree>
    <p:extLst>
      <p:ext uri="{BB962C8B-B14F-4D97-AF65-F5344CB8AC3E}">
        <p14:creationId xmlns:p14="http://schemas.microsoft.com/office/powerpoint/2010/main" val="89883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MANIFOLD </a:t>
            </a:r>
            <a:r>
              <a:rPr lang="en-US" sz="2400" dirty="0"/>
              <a:t>– Intake manifold or exhaust manifold. A casting connecting</a:t>
            </a:r>
          </a:p>
          <a:p>
            <a:pPr marL="0" indent="0">
              <a:buNone/>
            </a:pPr>
            <a:r>
              <a:rPr lang="en-US" sz="2400" dirty="0"/>
              <a:t>a series of outlets to a common opening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marL="0" indent="0" algn="r" rtl="1">
              <a:buNone/>
            </a:pPr>
            <a:r>
              <a:rPr lang="fa-IR" sz="2400" dirty="0"/>
              <a:t>مانیفولد - منیفولد ورودی یا منیفولد اگزوز. اتصال ریخته گرییک سری خروجی به یک دهانه مشترک.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04" y="3697382"/>
            <a:ext cx="4124696" cy="247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4" y="3697381"/>
            <a:ext cx="4418610" cy="24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8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 RING </a:t>
            </a:r>
            <a:r>
              <a:rPr lang="en-US" dirty="0"/>
              <a:t>– A circular cross-sectional sealing ring, which is compressed into</a:t>
            </a:r>
          </a:p>
          <a:p>
            <a:pPr marL="0" indent="0">
              <a:buNone/>
            </a:pPr>
            <a:r>
              <a:rPr lang="en-US" dirty="0"/>
              <a:t>the groove to provide sealing action. Seal used in dynamic application</a:t>
            </a:r>
          </a:p>
          <a:p>
            <a:pPr marL="0" indent="0">
              <a:buNone/>
            </a:pPr>
            <a:r>
              <a:rPr lang="en-US" dirty="0"/>
              <a:t>where little or no rotational motion occurs. Also used as a </a:t>
            </a:r>
            <a:r>
              <a:rPr lang="en-US" dirty="0" smtClean="0"/>
              <a:t>static </a:t>
            </a:r>
            <a:r>
              <a:rPr lang="en-US" dirty="0"/>
              <a:t>seal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واشر</a:t>
            </a:r>
            <a:r>
              <a:rPr lang="en-US" dirty="0" smtClean="0"/>
              <a:t>- </a:t>
            </a:r>
            <a:r>
              <a:rPr lang="fa-IR" dirty="0"/>
              <a:t>یک حلقه آب بندی مقطعی دایره ای که به داخل فشرده می شودشیار برای ارائه عمل آب بندی. مهر و موم مورد استفاده در کاربردهای پویاجایی که حرکت چرخشی کم یا بدون حرکت چرخشی رخ می دهد. همچنین به عنوان مهر و موم استاتیک استفاده می شود.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660073" y="2256312"/>
            <a:ext cx="7920840" cy="44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70"/>
            <a:ext cx="12192000" cy="68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ALUMINIUM CYLINDER BLOCK – An engine cylinder block cast from</a:t>
            </a:r>
          </a:p>
          <a:p>
            <a:pPr marL="0" indent="0">
              <a:buNone/>
            </a:pPr>
            <a:r>
              <a:rPr lang="en-US" b="1" dirty="0" err="1"/>
              <a:t>aluminium</a:t>
            </a:r>
            <a:r>
              <a:rPr lang="en-US" b="1" dirty="0"/>
              <a:t> or </a:t>
            </a:r>
            <a:r>
              <a:rPr lang="en-US" b="1" dirty="0" err="1"/>
              <a:t>aluminium</a:t>
            </a:r>
            <a:r>
              <a:rPr lang="en-US" b="1" dirty="0"/>
              <a:t> alloy, and which usually has cast iron sleeves</a:t>
            </a:r>
          </a:p>
          <a:p>
            <a:pPr marL="0" indent="0">
              <a:buNone/>
            </a:pPr>
            <a:r>
              <a:rPr lang="en-US" b="1" dirty="0"/>
              <a:t>installed for use as cylinder bores</a:t>
            </a:r>
            <a:r>
              <a:rPr lang="en-US" b="1" dirty="0" smtClean="0"/>
              <a:t>.</a:t>
            </a:r>
          </a:p>
          <a:p>
            <a:pPr mar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بلوک سیلندر آلومینیومی - بلوک سیلندر موتور که از آن ساخته شده است آلومینیوم یا آلیاژ آلومینیوم و معمولاً دارای آستین های چدنی است برای استفاده به عنوان سوراخ سیلندر نصب شده است.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282950"/>
            <a:ext cx="46863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BLOWER – Supercharger or engine intake air compressor</a:t>
            </a:r>
            <a:r>
              <a:rPr lang="en-US" sz="2600" dirty="0" smtClean="0"/>
              <a:t>,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a low pressure </a:t>
            </a:r>
            <a:r>
              <a:rPr lang="en-US" sz="2600" dirty="0" err="1" smtClean="0"/>
              <a:t>airpump</a:t>
            </a:r>
            <a:r>
              <a:rPr lang="en-US" sz="2600" dirty="0"/>
              <a:t>, usually rotary or centrifugal type</a:t>
            </a:r>
            <a:r>
              <a:rPr lang="en-US" sz="2600" dirty="0" smtClean="0"/>
              <a:t>.</a:t>
            </a:r>
          </a:p>
          <a:p>
            <a:pPr marL="0" indent="0" algn="r" rtl="1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دمنده - سوپرشارژر یا کمپرسور هوای ورودی موتور، هوای کم فشارپمپ معمولاً از نوع دوار یا گریز از مرکز.</a:t>
            </a:r>
            <a:endParaRPr lang="en-US" sz="2600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752724"/>
            <a:ext cx="3790950" cy="32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5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CAM </a:t>
            </a:r>
            <a:r>
              <a:rPr lang="en-US" dirty="0"/>
              <a:t>– A rotating lobe of irregular shape or eccentric or offset portion of the</a:t>
            </a:r>
          </a:p>
          <a:p>
            <a:pPr marL="0" indent="0">
              <a:buNone/>
            </a:pPr>
            <a:r>
              <a:rPr lang="en-US" dirty="0"/>
              <a:t>shaft (cam). It changes rotary motion of cam shaft to reciprocating or</a:t>
            </a:r>
          </a:p>
          <a:p>
            <a:pPr marL="0" indent="0">
              <a:buNone/>
            </a:pPr>
            <a:r>
              <a:rPr lang="en-US" dirty="0"/>
              <a:t>variable motion of valve lifter resting on it</a:t>
            </a:r>
            <a:r>
              <a:rPr lang="en-US" dirty="0" smtClean="0"/>
              <a:t>.</a:t>
            </a:r>
          </a:p>
          <a:p>
            <a:pPr marL="0" indent="0" algn="r" rtl="1">
              <a:buNone/>
            </a:pPr>
            <a:r>
              <a:rPr lang="fa-IR" dirty="0" smtClean="0"/>
              <a:t>میل سوپاپ:</a:t>
            </a:r>
            <a:r>
              <a:rPr lang="fa-IR" dirty="0" smtClean="0"/>
              <a:t>یک </a:t>
            </a:r>
            <a:r>
              <a:rPr lang="fa-IR" dirty="0"/>
              <a:t>لوب چرخان با شکل نامنظم یا بخش غیرعادی یا افست ازشفت (بادامک). حرکت چرخشی محور بادامک را به حالت رفت و برگشتی یا تغییر می دهدحرکت متغیر بالابر سوپاپ که روی آن قرار دارد.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91" y="3586595"/>
            <a:ext cx="5715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DIPSTICK – The metal stick that passes into the oil sump. Used to determine</a:t>
            </a:r>
          </a:p>
          <a:p>
            <a:pPr marL="0" indent="0">
              <a:buNone/>
            </a:pPr>
            <a:r>
              <a:rPr lang="en-US" sz="2400" b="1" dirty="0"/>
              <a:t>quantity of oil in the engine sump</a:t>
            </a:r>
            <a:r>
              <a:rPr lang="en-US" sz="2400" b="1" dirty="0" smtClean="0"/>
              <a:t>.</a:t>
            </a:r>
          </a:p>
          <a:p>
            <a:pPr marL="0" indent="0" algn="r" rtl="1">
              <a:buNone/>
            </a:pPr>
            <a:r>
              <a:rPr lang="fa-IR" sz="2400" b="1" dirty="0" smtClean="0"/>
              <a:t>گیج روغن</a:t>
            </a:r>
            <a:r>
              <a:rPr lang="en-US" sz="2400" b="1" dirty="0" smtClean="0"/>
              <a:t>- </a:t>
            </a:r>
            <a:r>
              <a:rPr lang="fa-IR" sz="2400" b="1" dirty="0"/>
              <a:t>چوب فلزی که به مخزن روغن می رود. برای تعیین استفاده می شودمقدار روغن در مخزن موتور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59" y="2611582"/>
            <a:ext cx="4659682" cy="29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ENBLOCK </a:t>
            </a:r>
            <a:r>
              <a:rPr lang="en-US" sz="2800" dirty="0"/>
              <a:t>– One piece, such as an </a:t>
            </a:r>
            <a:r>
              <a:rPr lang="en-US" sz="2800" dirty="0" smtClean="0"/>
              <a:t>engine </a:t>
            </a:r>
            <a:r>
              <a:rPr lang="en-US" sz="2800" dirty="0"/>
              <a:t>cylinder block </a:t>
            </a:r>
            <a:endParaRPr lang="fa-IR" sz="2800" dirty="0" smtClean="0"/>
          </a:p>
          <a:p>
            <a:pPr marL="0" indent="0">
              <a:buNone/>
            </a:pPr>
            <a:r>
              <a:rPr lang="en-US" sz="2800" dirty="0" smtClean="0"/>
              <a:t>cast </a:t>
            </a:r>
            <a:r>
              <a:rPr lang="en-US" sz="2800" dirty="0"/>
              <a:t>in one </a:t>
            </a:r>
            <a:r>
              <a:rPr lang="en-US" sz="2800" dirty="0" smtClean="0"/>
              <a:t>piece</a:t>
            </a:r>
            <a:endParaRPr lang="fa-IR" sz="2800" dirty="0" smtClean="0"/>
          </a:p>
          <a:p>
            <a:pPr marL="0" indent="0" algn="r" rtl="1">
              <a:buNone/>
            </a:pPr>
            <a:r>
              <a:rPr lang="fa-IR" sz="2800" dirty="0" smtClean="0"/>
              <a:t>بلوک موتور</a:t>
            </a:r>
            <a:r>
              <a:rPr lang="en-US" sz="2800" dirty="0" smtClean="0"/>
              <a:t>- </a:t>
            </a:r>
            <a:r>
              <a:rPr lang="fa-IR" sz="2800" dirty="0"/>
              <a:t>یک قطعه، مانند بلوک سیلندر موتور که به صورت یک تکه ریخته شده است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69" y="2643187"/>
            <a:ext cx="5540581" cy="41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7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POPPET VALVE </a:t>
            </a:r>
            <a:r>
              <a:rPr lang="en-US" sz="2400" dirty="0"/>
              <a:t>– A mushroom shaped valve, widely used in internal</a:t>
            </a:r>
          </a:p>
          <a:p>
            <a:pPr marL="0" indent="0">
              <a:buNone/>
            </a:pPr>
            <a:r>
              <a:rPr lang="en-US" sz="2400" dirty="0"/>
              <a:t>combustion engines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marL="0" indent="0" algn="r" rtl="1">
              <a:buNone/>
            </a:pPr>
            <a:endParaRPr lang="fa-IR" sz="2400" dirty="0" smtClean="0"/>
          </a:p>
          <a:p>
            <a:pPr marL="0" indent="0" algn="r" rtl="1">
              <a:buNone/>
            </a:pPr>
            <a:r>
              <a:rPr lang="fa-IR" sz="2400" dirty="0" smtClean="0"/>
              <a:t>میل سوپاپ</a:t>
            </a:r>
            <a:r>
              <a:rPr lang="en-US" sz="2400" dirty="0" smtClean="0"/>
              <a:t>- </a:t>
            </a:r>
            <a:r>
              <a:rPr lang="fa-IR" sz="2400" dirty="0"/>
              <a:t>یک دریچه قارچی شکل که به طور گسترده در داخل استفاده می شودموتورهای احتراقی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659"/>
            <a:ext cx="5512029" cy="40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FLYWHEEL </a:t>
            </a:r>
            <a:r>
              <a:rPr lang="en-US" dirty="0"/>
              <a:t>– A heavy rotating metal wheel attached to the crankshaft which</a:t>
            </a:r>
          </a:p>
          <a:p>
            <a:pPr marL="0" indent="0">
              <a:buNone/>
            </a:pPr>
            <a:r>
              <a:rPr lang="en-US" dirty="0"/>
              <a:t>helps even out the power surges from the power strokes and also serves</a:t>
            </a:r>
          </a:p>
          <a:p>
            <a:pPr marL="0" indent="0">
              <a:buNone/>
            </a:pPr>
            <a:r>
              <a:rPr lang="en-US" dirty="0"/>
              <a:t>as part of the clutch and engine cranking system</a:t>
            </a:r>
            <a:r>
              <a:rPr lang="en-US" dirty="0" smtClean="0"/>
              <a:t>. </a:t>
            </a:r>
            <a:r>
              <a:rPr lang="en-US" dirty="0"/>
              <a:t>Acts as power reservoir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فلای وییل</a:t>
            </a:r>
            <a:r>
              <a:rPr lang="en-US" dirty="0" smtClean="0"/>
              <a:t>- </a:t>
            </a:r>
            <a:r>
              <a:rPr lang="fa-IR" dirty="0"/>
              <a:t>چرخ فلزی دوار سنگین متصل به میل لنگ </a:t>
            </a:r>
            <a:r>
              <a:rPr lang="fa-IR" dirty="0" smtClean="0"/>
              <a:t>که به </a:t>
            </a:r>
            <a:r>
              <a:rPr lang="fa-IR" dirty="0"/>
              <a:t>یکنواخت کردن نوسانات برق ناشی از سکته های برق کمک می کند و </a:t>
            </a:r>
            <a:r>
              <a:rPr lang="fa-IR" dirty="0" smtClean="0"/>
              <a:t>به </a:t>
            </a:r>
            <a:r>
              <a:rPr lang="fa-IR" dirty="0"/>
              <a:t>عنوان بخشی از کلاچ و سیستم میل لنگ </a:t>
            </a:r>
            <a:r>
              <a:rPr lang="fa-IR" dirty="0" smtClean="0"/>
              <a:t>موتور کارایی دارد. </a:t>
            </a:r>
            <a:r>
              <a:rPr lang="fa-IR" dirty="0"/>
              <a:t>به عنوان مخزن برق عمل می کند.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127666" cy="34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7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FULL FLOW FILTER </a:t>
            </a:r>
            <a:r>
              <a:rPr lang="en-US" sz="2400" dirty="0"/>
              <a:t>– Type of oil filter in which all the oil from the oil</a:t>
            </a:r>
          </a:p>
          <a:p>
            <a:pPr marL="0" indent="0">
              <a:buNone/>
            </a:pPr>
            <a:r>
              <a:rPr lang="en-US" sz="2400" dirty="0"/>
              <a:t>pump flows through the filter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marL="0" indent="0" algn="r" rtl="1">
              <a:buNone/>
            </a:pPr>
            <a:r>
              <a:rPr lang="fa-IR" sz="2400" dirty="0" smtClean="0"/>
              <a:t>فیلتر کامل روغن</a:t>
            </a:r>
            <a:r>
              <a:rPr lang="en-US" sz="2400" dirty="0" smtClean="0"/>
              <a:t>– </a:t>
            </a:r>
            <a:r>
              <a:rPr lang="fa-IR" sz="2400" dirty="0"/>
              <a:t>نوعی فیلتر روغن که در آن تمام روغن روغن موجود استپمپ از فیلتر عبور می کند.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912"/>
            <a:ext cx="7187786" cy="4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6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591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B Nazanin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Arshiya</dc:creator>
  <cp:lastModifiedBy>Arshiya</cp:lastModifiedBy>
  <cp:revision>16</cp:revision>
  <dcterms:created xsi:type="dcterms:W3CDTF">2024-03-12T10:10:50Z</dcterms:created>
  <dcterms:modified xsi:type="dcterms:W3CDTF">2024-03-12T12:27:01Z</dcterms:modified>
</cp:coreProperties>
</file>