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7"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79A739-2A8C-4759-BD50-4554AA95351D}" type="datetimeFigureOut">
              <a:rPr lang="en-GB" smtClean="0"/>
              <a:t>21/04/2024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235683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9A739-2A8C-4759-BD50-4554AA95351D}" type="datetimeFigureOut">
              <a:rPr lang="en-GB" smtClean="0"/>
              <a:t>21/04/2024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165464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9A739-2A8C-4759-BD50-4554AA95351D}" type="datetimeFigureOut">
              <a:rPr lang="en-GB" smtClean="0"/>
              <a:t>21/04/2024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9F37-19EC-4F40-998E-13E4B20C829B}"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9331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9A739-2A8C-4759-BD50-4554AA95351D}" type="datetimeFigureOut">
              <a:rPr lang="en-GB" smtClean="0"/>
              <a:t>21/04/2024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388271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9A739-2A8C-4759-BD50-4554AA95351D}" type="datetimeFigureOut">
              <a:rPr lang="en-GB" smtClean="0"/>
              <a:t>21/04/2024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9F37-19EC-4F40-998E-13E4B20C829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5551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9A739-2A8C-4759-BD50-4554AA95351D}" type="datetimeFigureOut">
              <a:rPr lang="en-GB" smtClean="0"/>
              <a:t>21/04/2024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241696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79A739-2A8C-4759-BD50-4554AA95351D}" type="datetimeFigureOut">
              <a:rPr lang="en-GB" smtClean="0"/>
              <a:t>21/04/2024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3835136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79A739-2A8C-4759-BD50-4554AA95351D}" type="datetimeFigureOut">
              <a:rPr lang="en-GB" smtClean="0"/>
              <a:t>21/04/2024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300070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79A739-2A8C-4759-BD50-4554AA95351D}" type="datetimeFigureOut">
              <a:rPr lang="en-GB" smtClean="0"/>
              <a:t>21/04/2024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328697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9A739-2A8C-4759-BD50-4554AA95351D}" type="datetimeFigureOut">
              <a:rPr lang="en-GB" smtClean="0"/>
              <a:t>21/04/2024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28368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79A739-2A8C-4759-BD50-4554AA95351D}" type="datetimeFigureOut">
              <a:rPr lang="en-GB" smtClean="0"/>
              <a:t>21/04/2024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203655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79A739-2A8C-4759-BD50-4554AA95351D}" type="datetimeFigureOut">
              <a:rPr lang="en-GB" smtClean="0"/>
              <a:t>21/04/2024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264028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79A739-2A8C-4759-BD50-4554AA95351D}" type="datetimeFigureOut">
              <a:rPr lang="en-GB" smtClean="0"/>
              <a:t>21/04/2024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62600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9A739-2A8C-4759-BD50-4554AA95351D}" type="datetimeFigureOut">
              <a:rPr lang="en-GB" smtClean="0"/>
              <a:t>21/04/2024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235565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9A739-2A8C-4759-BD50-4554AA95351D}" type="datetimeFigureOut">
              <a:rPr lang="en-GB" smtClean="0"/>
              <a:t>21/04/2024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125635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9A739-2A8C-4759-BD50-4554AA95351D}" type="datetimeFigureOut">
              <a:rPr lang="en-GB" smtClean="0"/>
              <a:t>21/04/2024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9F37-19EC-4F40-998E-13E4B20C829B}" type="slidenum">
              <a:rPr lang="en-GB" smtClean="0"/>
              <a:t>‹#›</a:t>
            </a:fld>
            <a:endParaRPr lang="en-GB"/>
          </a:p>
        </p:txBody>
      </p:sp>
    </p:spTree>
    <p:extLst>
      <p:ext uri="{BB962C8B-B14F-4D97-AF65-F5344CB8AC3E}">
        <p14:creationId xmlns:p14="http://schemas.microsoft.com/office/powerpoint/2010/main" val="96242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79A739-2A8C-4759-BD50-4554AA95351D}" type="datetimeFigureOut">
              <a:rPr lang="en-GB" smtClean="0"/>
              <a:t>21/04/2024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A09F37-19EC-4F40-998E-13E4B20C829B}" type="slidenum">
              <a:rPr lang="en-GB" smtClean="0"/>
              <a:t>‹#›</a:t>
            </a:fld>
            <a:endParaRPr lang="en-GB"/>
          </a:p>
        </p:txBody>
      </p:sp>
    </p:spTree>
    <p:extLst>
      <p:ext uri="{BB962C8B-B14F-4D97-AF65-F5344CB8AC3E}">
        <p14:creationId xmlns:p14="http://schemas.microsoft.com/office/powerpoint/2010/main" val="17890116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316407"/>
            <a:ext cx="9144000" cy="2947916"/>
          </a:xfrm>
        </p:spPr>
        <p:txBody>
          <a:bodyPr>
            <a:normAutofit fontScale="85000" lnSpcReduction="20000"/>
          </a:bodyPr>
          <a:lstStyle/>
          <a:p>
            <a:pPr algn="ctr"/>
            <a:endParaRPr lang="en-GB" dirty="0" smtClean="0"/>
          </a:p>
          <a:p>
            <a:pPr algn="ctr"/>
            <a:r>
              <a:rPr lang="fa-IR" sz="3000" b="1" dirty="0" smtClean="0">
                <a:cs typeface="B Nazanin" panose="00000400000000000000" pitchFamily="2" charset="-78"/>
              </a:rPr>
              <a:t>عنوان : لغات درس 24</a:t>
            </a:r>
          </a:p>
          <a:p>
            <a:pPr algn="ctr"/>
            <a:endParaRPr lang="fa-IR" sz="3000" b="1" dirty="0">
              <a:cs typeface="B Nazanin" panose="00000400000000000000" pitchFamily="2" charset="-78"/>
            </a:endParaRPr>
          </a:p>
          <a:p>
            <a:pPr algn="ctr"/>
            <a:r>
              <a:rPr lang="fa-IR" sz="3000" b="1" dirty="0" smtClean="0">
                <a:cs typeface="B Nazanin" panose="00000400000000000000" pitchFamily="2" charset="-78"/>
              </a:rPr>
              <a:t>نام : محمد عامری فر </a:t>
            </a:r>
          </a:p>
          <a:p>
            <a:pPr algn="ctr"/>
            <a:r>
              <a:rPr lang="fa-IR" sz="3000" b="1" dirty="0" smtClean="0">
                <a:cs typeface="B Nazanin" panose="00000400000000000000" pitchFamily="2" charset="-78"/>
              </a:rPr>
              <a:t>992333030</a:t>
            </a:r>
          </a:p>
          <a:p>
            <a:pPr algn="ctr"/>
            <a:endParaRPr lang="fa-IR" sz="3000" b="1" dirty="0">
              <a:cs typeface="B Nazanin" panose="00000400000000000000" pitchFamily="2" charset="-78"/>
            </a:endParaRPr>
          </a:p>
          <a:p>
            <a:pPr algn="ctr"/>
            <a:r>
              <a:rPr lang="fa-IR" sz="3000" b="1" dirty="0" smtClean="0">
                <a:cs typeface="B Nazanin" panose="00000400000000000000" pitchFamily="2" charset="-78"/>
              </a:rPr>
              <a:t>نام استاد : دکتر سعیدی</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840405" y="590098"/>
            <a:ext cx="2429301" cy="2453353"/>
          </a:xfrm>
          <a:prstGeom prst="rect">
            <a:avLst/>
          </a:prstGeom>
          <a:noFill/>
        </p:spPr>
      </p:pic>
    </p:spTree>
    <p:extLst>
      <p:ext uri="{BB962C8B-B14F-4D97-AF65-F5344CB8AC3E}">
        <p14:creationId xmlns:p14="http://schemas.microsoft.com/office/powerpoint/2010/main" val="3144497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9</a:t>
            </a:r>
            <a:r>
              <a:rPr lang="en-GB" dirty="0" smtClean="0"/>
              <a:t>-Steering Gear</a:t>
            </a:r>
            <a:endParaRPr lang="en-GB" dirty="0"/>
          </a:p>
        </p:txBody>
      </p:sp>
      <p:sp>
        <p:nvSpPr>
          <p:cNvPr id="3" name="Content Placeholder 2"/>
          <p:cNvSpPr>
            <a:spLocks noGrp="1"/>
          </p:cNvSpPr>
          <p:nvPr>
            <p:ph idx="1"/>
          </p:nvPr>
        </p:nvSpPr>
        <p:spPr/>
        <p:txBody>
          <a:bodyPr/>
          <a:lstStyle/>
          <a:p>
            <a:pPr marL="0" indent="0" algn="r">
              <a:buNone/>
            </a:pPr>
            <a:r>
              <a:rPr lang="fa-IR" dirty="0" smtClean="0"/>
              <a:t>معنی: دنده فرمان</a:t>
            </a:r>
          </a:p>
          <a:p>
            <a:pPr marL="0" indent="0" algn="r">
              <a:buNone/>
            </a:pPr>
            <a:r>
              <a:rPr lang="fa-IR" dirty="0" smtClean="0"/>
              <a:t>تعریف: قسمتی از سیستم فرمان که در انتهای پایینی میل فرمان قرار دارد و حرکت چرخشی فرمان را به چرخ های وسیله نقلیه جهت هدایت می رساند.</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500" y="3234519"/>
            <a:ext cx="5402607" cy="3623481"/>
          </a:xfrm>
          <a:prstGeom prst="rect">
            <a:avLst/>
          </a:prstGeom>
        </p:spPr>
      </p:pic>
    </p:spTree>
    <p:extLst>
      <p:ext uri="{BB962C8B-B14F-4D97-AF65-F5344CB8AC3E}">
        <p14:creationId xmlns:p14="http://schemas.microsoft.com/office/powerpoint/2010/main" val="4189547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10-Wheel Cylinder</a:t>
            </a:r>
            <a:endParaRPr lang="en-GB" dirty="0"/>
          </a:p>
        </p:txBody>
      </p:sp>
      <p:sp>
        <p:nvSpPr>
          <p:cNvPr id="3" name="Content Placeholder 2"/>
          <p:cNvSpPr>
            <a:spLocks noGrp="1"/>
          </p:cNvSpPr>
          <p:nvPr>
            <p:ph idx="1"/>
          </p:nvPr>
        </p:nvSpPr>
        <p:spPr/>
        <p:txBody>
          <a:bodyPr/>
          <a:lstStyle/>
          <a:p>
            <a:pPr marL="0" indent="0" algn="r">
              <a:buNone/>
            </a:pPr>
            <a:r>
              <a:rPr lang="fa-IR" dirty="0" smtClean="0"/>
              <a:t>معنی: سیلندر چرخ</a:t>
            </a:r>
          </a:p>
          <a:p>
            <a:pPr marL="0" indent="0" algn="r">
              <a:buNone/>
            </a:pPr>
            <a:r>
              <a:rPr lang="fa-IR" dirty="0" smtClean="0"/>
              <a:t>تعریف: در سیستم ترمز هیدرولیک سیلندرهای هیدرولیک در مکانیسم های ترمز در چرخ ها قرار می گیرند؛ فشار هیدرولیک از سیلندر اصلی باعث می شود که پیستون های سیلندر چرخ کفش های ترمز را حرکت دهند.</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80" y="3343702"/>
            <a:ext cx="3883925" cy="3336878"/>
          </a:xfrm>
          <a:prstGeom prst="rect">
            <a:avLst/>
          </a:prstGeom>
        </p:spPr>
      </p:pic>
    </p:spTree>
    <p:extLst>
      <p:ext uri="{BB962C8B-B14F-4D97-AF65-F5344CB8AC3E}">
        <p14:creationId xmlns:p14="http://schemas.microsoft.com/office/powerpoint/2010/main" val="3296136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1</a:t>
            </a:r>
            <a:r>
              <a:rPr lang="en-GB" dirty="0" smtClean="0"/>
              <a:t>-Chassis </a:t>
            </a:r>
            <a:endParaRPr lang="en-GB" dirty="0"/>
          </a:p>
        </p:txBody>
      </p:sp>
      <p:sp>
        <p:nvSpPr>
          <p:cNvPr id="3" name="Content Placeholder 2"/>
          <p:cNvSpPr>
            <a:spLocks noGrp="1"/>
          </p:cNvSpPr>
          <p:nvPr>
            <p:ph idx="1"/>
          </p:nvPr>
        </p:nvSpPr>
        <p:spPr/>
        <p:txBody>
          <a:bodyPr/>
          <a:lstStyle/>
          <a:p>
            <a:pPr marL="0" indent="0" algn="r">
              <a:buNone/>
            </a:pPr>
            <a:r>
              <a:rPr lang="fa-IR" dirty="0" smtClean="0"/>
              <a:t>معنی: شاسی</a:t>
            </a:r>
          </a:p>
          <a:p>
            <a:pPr marL="0" indent="0" algn="r">
              <a:buNone/>
            </a:pPr>
            <a:r>
              <a:rPr lang="fa-IR" dirty="0" smtClean="0"/>
              <a:t>تعریف: به طور کلی شاسی به واحدی اطلاق می شود که از قاب موتور، محور های جلو و عقب، فنرها، سیستم فرمان و ترمز و...تشکیل شده است؛ این مجموعه ای از مکانیسم هایی است که بخش اصلی خودرو را تشکیل می دهد.                                           به طور خلاصه فرض بر این است که همه چیز به جز بدنه خودرو و گلگیرها را شامل می شود.</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394" y="4080681"/>
            <a:ext cx="4591905" cy="2579426"/>
          </a:xfrm>
          <a:prstGeom prst="rect">
            <a:avLst/>
          </a:prstGeom>
        </p:spPr>
      </p:pic>
    </p:spTree>
    <p:extLst>
      <p:ext uri="{BB962C8B-B14F-4D97-AF65-F5344CB8AC3E}">
        <p14:creationId xmlns:p14="http://schemas.microsoft.com/office/powerpoint/2010/main" val="1818537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2</a:t>
            </a:r>
            <a:r>
              <a:rPr lang="en-GB" dirty="0" smtClean="0"/>
              <a:t>-Booster </a:t>
            </a:r>
            <a:endParaRPr lang="en-GB" dirty="0"/>
          </a:p>
        </p:txBody>
      </p:sp>
      <p:sp>
        <p:nvSpPr>
          <p:cNvPr id="3" name="Content Placeholder 2"/>
          <p:cNvSpPr>
            <a:spLocks noGrp="1"/>
          </p:cNvSpPr>
          <p:nvPr>
            <p:ph idx="1"/>
          </p:nvPr>
        </p:nvSpPr>
        <p:spPr/>
        <p:txBody>
          <a:bodyPr/>
          <a:lstStyle/>
          <a:p>
            <a:pPr marL="0" indent="0" algn="r">
              <a:buNone/>
            </a:pPr>
            <a:r>
              <a:rPr lang="fa-IR" dirty="0" smtClean="0"/>
              <a:t>معنی: تقویت کننده</a:t>
            </a:r>
          </a:p>
          <a:p>
            <a:pPr marL="0" indent="0" algn="r">
              <a:buNone/>
            </a:pPr>
            <a:r>
              <a:rPr lang="fa-IR" dirty="0" smtClean="0"/>
              <a:t>تعریف: دستگاه تعبیه شده در سیستم خودرو( مانند ترمز و فرمان) برای افزایش فشار خروجی یا کاهش میزان تلاش مورد نیاز برای کار یا هردو می باشد.</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381" y="3166282"/>
            <a:ext cx="3733801" cy="3555240"/>
          </a:xfrm>
          <a:prstGeom prst="rect">
            <a:avLst/>
          </a:prstGeom>
        </p:spPr>
      </p:pic>
    </p:spTree>
    <p:extLst>
      <p:ext uri="{BB962C8B-B14F-4D97-AF65-F5344CB8AC3E}">
        <p14:creationId xmlns:p14="http://schemas.microsoft.com/office/powerpoint/2010/main" val="2630308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3-Clutch Disc</a:t>
            </a:r>
            <a:endParaRPr lang="en-GB" dirty="0"/>
          </a:p>
        </p:txBody>
      </p:sp>
      <p:sp>
        <p:nvSpPr>
          <p:cNvPr id="3" name="Content Placeholder 2"/>
          <p:cNvSpPr>
            <a:spLocks noGrp="1"/>
          </p:cNvSpPr>
          <p:nvPr>
            <p:ph idx="1"/>
          </p:nvPr>
        </p:nvSpPr>
        <p:spPr/>
        <p:txBody>
          <a:bodyPr/>
          <a:lstStyle/>
          <a:p>
            <a:pPr marL="0" indent="0" algn="r">
              <a:buNone/>
            </a:pPr>
            <a:r>
              <a:rPr lang="fa-IR" dirty="0" smtClean="0"/>
              <a:t>معنی: دیسک کلاچ</a:t>
            </a:r>
          </a:p>
          <a:p>
            <a:pPr marL="0" indent="0" algn="r">
              <a:buNone/>
            </a:pPr>
            <a:r>
              <a:rPr lang="fa-IR" dirty="0" smtClean="0"/>
              <a:t>تعریف: بخشی از مجموعه کلاچ به کلاچ یا شفت ورودی متصل شده و با اصطکاک </a:t>
            </a:r>
          </a:p>
          <a:p>
            <a:pPr marL="0" indent="0" algn="r">
              <a:buNone/>
            </a:pPr>
            <a:r>
              <a:rPr lang="fa-IR" dirty="0" smtClean="0"/>
              <a:t>روبه رو شده است، هنگامی که کلاچ درگیر است، دیسک بین چرخ فلایویل و صفحه کلاچ فشرده می شود.</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3370998"/>
            <a:ext cx="5031358" cy="3330054"/>
          </a:xfrm>
          <a:prstGeom prst="rect">
            <a:avLst/>
          </a:prstGeom>
        </p:spPr>
      </p:pic>
    </p:spTree>
    <p:extLst>
      <p:ext uri="{BB962C8B-B14F-4D97-AF65-F5344CB8AC3E}">
        <p14:creationId xmlns:p14="http://schemas.microsoft.com/office/powerpoint/2010/main" val="2304167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4-Driver Shaft</a:t>
            </a:r>
            <a:endParaRPr lang="en-GB" dirty="0"/>
          </a:p>
        </p:txBody>
      </p:sp>
      <p:sp>
        <p:nvSpPr>
          <p:cNvPr id="3" name="Content Placeholder 2"/>
          <p:cNvSpPr>
            <a:spLocks noGrp="1"/>
          </p:cNvSpPr>
          <p:nvPr>
            <p:ph idx="1"/>
          </p:nvPr>
        </p:nvSpPr>
        <p:spPr/>
        <p:txBody>
          <a:bodyPr/>
          <a:lstStyle/>
          <a:p>
            <a:pPr marL="0" indent="0" algn="r">
              <a:buNone/>
            </a:pPr>
            <a:r>
              <a:rPr lang="fa-IR" dirty="0" smtClean="0"/>
              <a:t>معنی: محور محرک</a:t>
            </a:r>
          </a:p>
          <a:p>
            <a:pPr marL="0" indent="0" algn="r">
              <a:buNone/>
            </a:pPr>
            <a:r>
              <a:rPr lang="fa-IR" dirty="0" smtClean="0"/>
              <a:t>تعریف: مجموعه ای از یک یا دو اتصال جهانی که به یک لوله تو خالی متصل شده و برای انتقال گشتاور و حرکت استفاده می شود؛ شفت انتقال قدرت که از گیربکس تا دیفرانسیل امتداد دارد و نیرو را یکی به دیگری منتقل می کند. شفت پروانه نیز نامیده </a:t>
            </a:r>
          </a:p>
          <a:p>
            <a:pPr marL="0" indent="0" algn="r">
              <a:buNone/>
            </a:pPr>
            <a:r>
              <a:rPr lang="fa-IR" dirty="0" smtClean="0"/>
              <a:t>می شود.</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192" y="3821372"/>
            <a:ext cx="4478527" cy="2490527"/>
          </a:xfrm>
          <a:prstGeom prst="rect">
            <a:avLst/>
          </a:prstGeom>
        </p:spPr>
      </p:pic>
    </p:spTree>
    <p:extLst>
      <p:ext uri="{BB962C8B-B14F-4D97-AF65-F5344CB8AC3E}">
        <p14:creationId xmlns:p14="http://schemas.microsoft.com/office/powerpoint/2010/main" val="838116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5-Gear Box</a:t>
            </a:r>
            <a:endParaRPr lang="en-GB" dirty="0"/>
          </a:p>
        </p:txBody>
      </p:sp>
      <p:sp>
        <p:nvSpPr>
          <p:cNvPr id="3" name="Content Placeholder 2"/>
          <p:cNvSpPr>
            <a:spLocks noGrp="1"/>
          </p:cNvSpPr>
          <p:nvPr>
            <p:ph idx="1"/>
          </p:nvPr>
        </p:nvSpPr>
        <p:spPr/>
        <p:txBody>
          <a:bodyPr/>
          <a:lstStyle/>
          <a:p>
            <a:pPr marL="0" indent="0" algn="r">
              <a:buNone/>
            </a:pPr>
            <a:r>
              <a:rPr lang="fa-IR" dirty="0" smtClean="0"/>
              <a:t>معنی: جعبه دنده                                                                              </a:t>
            </a:r>
          </a:p>
          <a:p>
            <a:pPr marL="0" indent="0" algn="r">
              <a:buNone/>
            </a:pPr>
            <a:r>
              <a:rPr lang="fa-IR" dirty="0" smtClean="0"/>
              <a:t>تعریف:  واحدی که دارای یک سری چرخدنده و شفت برای تغییر سرعت خروجی گیربکس نسبت به دور موتور است؛ این به نوبه خود باعث افزایش گشتاور و در نتیجه بهبود شتاب خودرو می شود.</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425588"/>
            <a:ext cx="4635690" cy="3256199"/>
          </a:xfrm>
          <a:prstGeom prst="rect">
            <a:avLst/>
          </a:prstGeom>
        </p:spPr>
      </p:pic>
    </p:spTree>
    <p:extLst>
      <p:ext uri="{BB962C8B-B14F-4D97-AF65-F5344CB8AC3E}">
        <p14:creationId xmlns:p14="http://schemas.microsoft.com/office/powerpoint/2010/main" val="1291819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6-Differantial</a:t>
            </a:r>
            <a:endParaRPr lang="en-GB" dirty="0"/>
          </a:p>
        </p:txBody>
      </p:sp>
      <p:sp>
        <p:nvSpPr>
          <p:cNvPr id="3" name="Content Placeholder 2"/>
          <p:cNvSpPr>
            <a:spLocks noGrp="1"/>
          </p:cNvSpPr>
          <p:nvPr>
            <p:ph idx="1"/>
          </p:nvPr>
        </p:nvSpPr>
        <p:spPr/>
        <p:txBody>
          <a:bodyPr/>
          <a:lstStyle/>
          <a:p>
            <a:pPr marL="0" indent="0" algn="r">
              <a:buNone/>
            </a:pPr>
            <a:r>
              <a:rPr lang="fa-IR" dirty="0" smtClean="0"/>
              <a:t>معنی: دیفرانسیل</a:t>
            </a:r>
          </a:p>
          <a:p>
            <a:pPr marL="0" indent="0" algn="r">
              <a:buNone/>
            </a:pPr>
            <a:r>
              <a:rPr lang="fa-IR" dirty="0" smtClean="0"/>
              <a:t>تعریف: مکانیزمی بین محور ها که به یک چرخ اجازه می دهد با سرعتی متفاوت از دیگری بچرخد؛ در حالی که نیرو را از محور محرک به محور چرخ ها منتقل می کند، زمانی که خودرو درحال گردش است.</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537" y="3343701"/>
            <a:ext cx="4367284" cy="3152633"/>
          </a:xfrm>
          <a:prstGeom prst="rect">
            <a:avLst/>
          </a:prstGeom>
        </p:spPr>
      </p:pic>
    </p:spTree>
    <p:extLst>
      <p:ext uri="{BB962C8B-B14F-4D97-AF65-F5344CB8AC3E}">
        <p14:creationId xmlns:p14="http://schemas.microsoft.com/office/powerpoint/2010/main" val="3236054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7-Parking Brakes</a:t>
            </a:r>
            <a:endParaRPr lang="en-GB" dirty="0"/>
          </a:p>
        </p:txBody>
      </p:sp>
      <p:sp>
        <p:nvSpPr>
          <p:cNvPr id="3" name="Content Placeholder 2"/>
          <p:cNvSpPr>
            <a:spLocks noGrp="1"/>
          </p:cNvSpPr>
          <p:nvPr>
            <p:ph idx="1"/>
          </p:nvPr>
        </p:nvSpPr>
        <p:spPr/>
        <p:txBody>
          <a:bodyPr/>
          <a:lstStyle/>
          <a:p>
            <a:pPr marL="0" indent="0" algn="r">
              <a:buNone/>
            </a:pPr>
            <a:r>
              <a:rPr lang="fa-IR" dirty="0" smtClean="0"/>
              <a:t>معنی: ترمز دستی</a:t>
            </a:r>
          </a:p>
          <a:p>
            <a:pPr marL="0" indent="0" algn="r">
              <a:buNone/>
            </a:pPr>
            <a:r>
              <a:rPr lang="fa-IR" dirty="0" smtClean="0"/>
              <a:t>تعریف: ترمزهای مکانیکی که مستقل از ترمزهای(هیدرولیکی) خودرو عمل می کنند؛ آنها ممکن است برای پارک وسیله نقلیه یا نگه داشتن وسیله نقلیه در برابر غلتش تنظیم شوند.  ترمز اظطراری نیز نامیده می شود.</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122" y="3766782"/>
            <a:ext cx="6470556" cy="2715905"/>
          </a:xfrm>
          <a:prstGeom prst="rect">
            <a:avLst/>
          </a:prstGeom>
        </p:spPr>
      </p:pic>
    </p:spTree>
    <p:extLst>
      <p:ext uri="{BB962C8B-B14F-4D97-AF65-F5344CB8AC3E}">
        <p14:creationId xmlns:p14="http://schemas.microsoft.com/office/powerpoint/2010/main" val="2295123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8-Radiator</a:t>
            </a:r>
            <a:endParaRPr lang="en-GB" dirty="0"/>
          </a:p>
        </p:txBody>
      </p:sp>
      <p:sp>
        <p:nvSpPr>
          <p:cNvPr id="3" name="Content Placeholder 2"/>
          <p:cNvSpPr>
            <a:spLocks noGrp="1"/>
          </p:cNvSpPr>
          <p:nvPr>
            <p:ph idx="1"/>
          </p:nvPr>
        </p:nvSpPr>
        <p:spPr/>
        <p:txBody>
          <a:bodyPr/>
          <a:lstStyle/>
          <a:p>
            <a:pPr marL="0" indent="0" algn="r">
              <a:buNone/>
            </a:pPr>
            <a:r>
              <a:rPr lang="fa-IR" dirty="0" smtClean="0"/>
              <a:t>معنی: رادیاتور</a:t>
            </a:r>
          </a:p>
          <a:p>
            <a:pPr marL="0" indent="0" algn="r">
              <a:buNone/>
            </a:pPr>
            <a:r>
              <a:rPr lang="fa-IR" dirty="0" smtClean="0"/>
              <a:t>تعریف: در سیستم خنک کننده، دستگاهی که گرمای مایع خنک کننده عبوری موتور را از آن خارج می کند یعنی مایع داغ را از موتور گرفته و با دمای پایین تری مایع را به موتور بر می گرداند.</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39" y="3370996"/>
            <a:ext cx="6361796" cy="3364173"/>
          </a:xfrm>
          <a:prstGeom prst="rect">
            <a:avLst/>
          </a:prstGeom>
        </p:spPr>
      </p:pic>
    </p:spTree>
    <p:extLst>
      <p:ext uri="{BB962C8B-B14F-4D97-AF65-F5344CB8AC3E}">
        <p14:creationId xmlns:p14="http://schemas.microsoft.com/office/powerpoint/2010/main" val="2168177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124</TotalTime>
  <Words>495</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 Nazanin</vt:lpstr>
      <vt:lpstr>Tahoma</vt:lpstr>
      <vt:lpstr>Trebuchet MS</vt:lpstr>
      <vt:lpstr>Wingdings 3</vt:lpstr>
      <vt:lpstr>Facet</vt:lpstr>
      <vt:lpstr>PowerPoint Presentation</vt:lpstr>
      <vt:lpstr>1-Chassis </vt:lpstr>
      <vt:lpstr>2-Booster </vt:lpstr>
      <vt:lpstr>3-Clutch Disc</vt:lpstr>
      <vt:lpstr>4-Driver Shaft</vt:lpstr>
      <vt:lpstr>5-Gear Box</vt:lpstr>
      <vt:lpstr>6-Differantial</vt:lpstr>
      <vt:lpstr>7-Parking Brakes</vt:lpstr>
      <vt:lpstr>8-Radiator</vt:lpstr>
      <vt:lpstr>9-Steering Gear</vt:lpstr>
      <vt:lpstr>10-Wheel Cylinder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cp:lastModifiedBy>
  <cp:revision>20</cp:revision>
  <dcterms:created xsi:type="dcterms:W3CDTF">2024-04-21T22:31:15Z</dcterms:created>
  <dcterms:modified xsi:type="dcterms:W3CDTF">2024-04-22T00:35:24Z</dcterms:modified>
</cp:coreProperties>
</file>