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5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9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fa-IR"/>
          </a:p>
        </p:txBody>
      </p:sp>
      <p:sp>
        <p:nvSpPr>
          <p:cNvPr id="1048588" name=""/>
          <p:cNvSpPr>
            <a:spLocks noGrp="1"/>
          </p:cNvSpPr>
          <p:nvPr>
            <p:ph type="body" sz="half" idx="2"/>
          </p:nvPr>
        </p:nvSpPr>
        <p:spPr>
          <a:xfrm>
            <a:off x="629841" y="1295221"/>
            <a:ext cx="2776484" cy="4573767"/>
          </a:xfrm>
        </p:spPr>
        <p:txBody>
          <a:bodyPr>
            <a:normAutofit/>
          </a:bodyPr>
          <a:p>
            <a:r>
              <a:rPr altLang="fa" sz="3200" lang="en-US">
                <a:solidFill>
                  <a:srgbClr val="993300"/>
                </a:solidFill>
              </a:rPr>
              <a:t>professor's</a:t>
            </a:r>
            <a:endParaRPr lang="fa-IR">
              <a:solidFill>
                <a:srgbClr val="993300"/>
              </a:solidFill>
            </a:endParaRPr>
          </a:p>
          <a:p>
            <a:r>
              <a:rPr altLang="fa" sz="3200" lang="en-US">
                <a:solidFill>
                  <a:srgbClr val="993300"/>
                </a:solidFill>
              </a:rPr>
              <a:t>name</a:t>
            </a:r>
            <a:r>
              <a:rPr altLang="fa" sz="3200" lang="en-US">
                <a:solidFill>
                  <a:srgbClr val="993300"/>
                </a:solidFill>
              </a:rPr>
              <a:t>:</a:t>
            </a:r>
            <a:endParaRPr lang="fa-IR">
              <a:solidFill>
                <a:srgbClr val="9933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lang="fa-IR">
              <a:solidFill>
                <a:srgbClr val="993300"/>
              </a:solidFill>
            </a:endParaRPr>
          </a:p>
          <a:p>
            <a:r>
              <a:rPr altLang="fa" sz="3200" lang="en-US">
                <a:solidFill>
                  <a:srgbClr val="993300"/>
                </a:solidFill>
              </a:rPr>
              <a:t>tudent's name</a:t>
            </a:r>
            <a:r>
              <a:rPr altLang="fa" sz="3200" lang="en-US">
                <a:solidFill>
                  <a:srgbClr val="993300"/>
                </a:solidFill>
              </a:rPr>
              <a:t>:</a:t>
            </a:r>
            <a:endParaRPr lang="fa-IR">
              <a:solidFill>
                <a:srgbClr val="993300"/>
              </a:solidFill>
            </a:endParaRPr>
          </a:p>
          <a:p>
            <a:r>
              <a:rPr altLang="fa" sz="3200" lang="en-US">
                <a:solidFill>
                  <a:srgbClr val="993300"/>
                </a:solidFill>
              </a:rPr>
              <a:t> </a:t>
            </a:r>
            <a:r>
              <a:rPr altLang="fa" sz="2800" lang="en-US">
                <a:solidFill>
                  <a:srgbClr val="000000"/>
                </a:solidFill>
              </a:rPr>
              <a:t>A</a:t>
            </a:r>
            <a:r>
              <a:rPr altLang="fa" sz="2800" lang="en-US">
                <a:solidFill>
                  <a:srgbClr val="000000"/>
                </a:solidFill>
              </a:rPr>
              <a:t>l</a:t>
            </a:r>
            <a:r>
              <a:rPr altLang="fa" sz="2800" lang="en-US">
                <a:solidFill>
                  <a:srgbClr val="000000"/>
                </a:solidFill>
              </a:rPr>
              <a:t>i</a:t>
            </a:r>
            <a:r>
              <a:rPr altLang="fa" sz="2800" lang="en-US">
                <a:solidFill>
                  <a:srgbClr val="000000"/>
                </a:solidFill>
              </a:rPr>
              <a:t>r</a:t>
            </a:r>
            <a:r>
              <a:rPr altLang="fa" sz="2800" lang="en-US">
                <a:solidFill>
                  <a:srgbClr val="000000"/>
                </a:solidFill>
              </a:rPr>
              <a:t>e</a:t>
            </a:r>
            <a:r>
              <a:rPr altLang="fa" sz="2800" lang="en-US">
                <a:solidFill>
                  <a:srgbClr val="000000"/>
                </a:solidFill>
              </a:rPr>
              <a:t>z</a:t>
            </a:r>
            <a:r>
              <a:rPr altLang="fa" sz="2800" lang="en-US">
                <a:solidFill>
                  <a:srgbClr val="000000"/>
                </a:solidFill>
              </a:rPr>
              <a:t>a</a:t>
            </a:r>
            <a:r>
              <a:rPr altLang="fa" sz="2800" lang="en-US">
                <a:solidFill>
                  <a:srgbClr val="000000"/>
                </a:solidFill>
              </a:rPr>
              <a:t> </a:t>
            </a:r>
            <a:r>
              <a:rPr altLang="fa" sz="2800" lang="en-US">
                <a:solidFill>
                  <a:srgbClr val="000000"/>
                </a:solidFill>
              </a:rPr>
              <a:t>B</a:t>
            </a:r>
            <a:r>
              <a:rPr altLang="fa" sz="2800" lang="en-US">
                <a:solidFill>
                  <a:srgbClr val="000000"/>
                </a:solidFill>
              </a:rPr>
              <a:t>a</a:t>
            </a:r>
            <a:r>
              <a:rPr altLang="fa" sz="2800" lang="en-US">
                <a:solidFill>
                  <a:srgbClr val="000000"/>
                </a:solidFill>
              </a:rPr>
              <a:t>s</a:t>
            </a:r>
            <a:r>
              <a:rPr altLang="fa" sz="2800" lang="en-US">
                <a:solidFill>
                  <a:srgbClr val="000000"/>
                </a:solidFill>
              </a:rPr>
              <a:t>h</a:t>
            </a:r>
            <a:r>
              <a:rPr altLang="fa" sz="2800" lang="en-US">
                <a:solidFill>
                  <a:srgbClr val="000000"/>
                </a:solidFill>
              </a:rPr>
              <a:t>i</a:t>
            </a:r>
            <a:r>
              <a:rPr altLang="fa" sz="2800" lang="en-US">
                <a:solidFill>
                  <a:srgbClr val="000000"/>
                </a:solidFill>
              </a:rPr>
              <a:t>r</a:t>
            </a:r>
            <a:r>
              <a:rPr altLang="fa" sz="2800" lang="en-US">
                <a:solidFill>
                  <a:srgbClr val="000000"/>
                </a:solidFill>
              </a:rPr>
              <a:t>i</a:t>
            </a:r>
            <a:endParaRPr lang="fa-IR">
              <a:solidFill>
                <a:srgbClr val="9933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579019" y="1257300"/>
            <a:ext cx="4960922" cy="3491863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>
          <a:xfrm>
            <a:off x="629841" y="457200"/>
            <a:ext cx="2672864" cy="1253757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r</a:t>
            </a:r>
            <a:r>
              <a:rPr lang="en-US">
                <a:solidFill>
                  <a:srgbClr val="800000"/>
                </a:solidFill>
              </a:rPr>
              <a:t>m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/>
          </a:p>
        </p:txBody>
      </p:sp>
      <p:pic>
        <p:nvPicPr>
          <p:cNvPr id="2097161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8339" r="18339"/>
          <a:stretch>
            <a:fillRect/>
          </a:stretch>
        </p:blipFill>
        <p:spPr>
          <a:xfrm>
            <a:off x="4016913" y="751678"/>
            <a:ext cx="4629150" cy="4873625"/>
          </a:xfrm>
        </p:spPr>
      </p:pic>
      <p:sp>
        <p:nvSpPr>
          <p:cNvPr id="1048611" name="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845558" cy="3369867"/>
          </a:xfrm>
        </p:spPr>
        <p:txBody>
          <a:bodyPr/>
          <a:p>
            <a:pPr>
              <a:lnSpc>
                <a:spcPct val="100000"/>
              </a:lnSpc>
            </a:pPr>
            <a:r>
              <a:rPr sz="2800" lang="fa">
                <a:solidFill>
                  <a:srgbClr val="002060"/>
                </a:solidFill>
              </a:rPr>
              <a:t>خ</a:t>
            </a:r>
            <a:r>
              <a:rPr sz="2800" lang="fa">
                <a:solidFill>
                  <a:srgbClr val="002060"/>
                </a:solidFill>
              </a:rPr>
              <a:t>و</a:t>
            </a:r>
            <a:r>
              <a:rPr sz="2800" lang="fa">
                <a:solidFill>
                  <a:srgbClr val="002060"/>
                </a:solidFill>
              </a:rPr>
              <a:t>ا</a:t>
            </a:r>
            <a:r>
              <a:rPr sz="2800" lang="fa">
                <a:solidFill>
                  <a:srgbClr val="002060"/>
                </a:solidFill>
              </a:rPr>
              <a:t>ب</a:t>
            </a:r>
            <a:r>
              <a:rPr sz="2800" lang="fa">
                <a:solidFill>
                  <a:srgbClr val="002060"/>
                </a:solidFill>
              </a:rPr>
              <a:t>گ</a:t>
            </a:r>
            <a:r>
              <a:rPr sz="2800" lang="fa">
                <a:solidFill>
                  <a:srgbClr val="002060"/>
                </a:solidFill>
              </a:rPr>
              <a:t>ا</a:t>
            </a:r>
            <a:r>
              <a:rPr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: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ط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ط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ح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endParaRPr lang="fa-IR"/>
          </a:p>
          <a:p>
            <a:pPr>
              <a:lnSpc>
                <a:spcPct val="100000"/>
              </a:lnSpc>
            </a:pP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شود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endParaRPr lang="fa-I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>
          <a:xfrm>
            <a:off x="629841" y="457200"/>
            <a:ext cx="2828289" cy="1158487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>
                <a:solidFill>
                  <a:srgbClr val="800000"/>
                </a:solidFill>
              </a:rPr>
              <a:t>u</a:t>
            </a:r>
            <a:r>
              <a:rPr lang="en-US">
                <a:solidFill>
                  <a:srgbClr val="800000"/>
                </a:solidFill>
              </a:rPr>
              <a:t>l</a:t>
            </a:r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>
                <a:solidFill>
                  <a:srgbClr val="800000"/>
                </a:solidFill>
              </a:rPr>
              <a:t>u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i</a:t>
            </a:r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n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/>
          </a:p>
        </p:txBody>
      </p:sp>
      <p:pic>
        <p:nvPicPr>
          <p:cNvPr id="2097162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3286" r="23286"/>
          <a:stretch>
            <a:fillRect/>
          </a:stretch>
        </p:blipFill>
        <p:spPr>
          <a:xfrm>
            <a:off x="3887391" y="467765"/>
            <a:ext cx="4629150" cy="5393286"/>
          </a:xfrm>
        </p:spPr>
      </p:pic>
      <p:sp>
        <p:nvSpPr>
          <p:cNvPr id="1048613" name="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92349" cy="3724975"/>
          </a:xfrm>
        </p:spPr>
        <p:txBody>
          <a:bodyPr>
            <a:normAutofit fontScale="81250" lnSpcReduction="20000"/>
          </a:bodyPr>
          <a:p>
            <a:pPr>
              <a:lnSpc>
                <a:spcPct val="120000"/>
              </a:lnSpc>
            </a:pPr>
            <a:r>
              <a:rPr sz="2800" lang="fa">
                <a:solidFill>
                  <a:srgbClr val="002060"/>
                </a:solidFill>
              </a:rPr>
              <a:t>د</a:t>
            </a:r>
            <a:r>
              <a:rPr sz="2800" lang="fa">
                <a:solidFill>
                  <a:srgbClr val="002060"/>
                </a:solidFill>
              </a:rPr>
              <a:t>ا</a:t>
            </a:r>
            <a:r>
              <a:rPr sz="2800" lang="fa">
                <a:solidFill>
                  <a:srgbClr val="002060"/>
                </a:solidFill>
              </a:rPr>
              <a:t>ن</a:t>
            </a:r>
            <a:r>
              <a:rPr sz="2800" lang="fa">
                <a:solidFill>
                  <a:srgbClr val="002060"/>
                </a:solidFill>
              </a:rPr>
              <a:t>ش</a:t>
            </a:r>
            <a:r>
              <a:rPr sz="2800" lang="fa">
                <a:solidFill>
                  <a:srgbClr val="002060"/>
                </a:solidFill>
              </a:rPr>
              <a:t>ک</a:t>
            </a:r>
            <a:r>
              <a:rPr sz="2800" lang="fa">
                <a:solidFill>
                  <a:srgbClr val="002060"/>
                </a:solidFill>
              </a:rPr>
              <a:t>د</a:t>
            </a:r>
            <a:r>
              <a:rPr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آ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:</a:t>
            </a:r>
            <a:endParaRPr lang="fa-IR"/>
          </a:p>
          <a:p>
            <a:pPr>
              <a:lnSpc>
                <a:spcPct val="120000"/>
              </a:lnSpc>
            </a:pP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ظ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اجتماعی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ظ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آ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پ</a:t>
            </a:r>
            <a:r>
              <a:rPr altLang="fa" sz="2800" lang="fa">
                <a:solidFill>
                  <a:srgbClr val="002060"/>
                </a:solidFill>
              </a:rPr>
              <a:t>ژ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ح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آ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امکانات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ارائه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آ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endParaRPr lang="fa-I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title"/>
          </p:nvPr>
        </p:nvSpPr>
        <p:spPr>
          <a:xfrm>
            <a:off x="3098171" y="2902815"/>
            <a:ext cx="3759311" cy="1386189"/>
          </a:xfrm>
        </p:spPr>
        <p:txBody>
          <a:bodyPr/>
          <a:p>
            <a:r>
              <a:rPr sz="7200" lang="en-US">
                <a:solidFill>
                  <a:srgbClr val="C00000"/>
                </a:solidFill>
              </a:rPr>
              <a:t>T</a:t>
            </a:r>
            <a:r>
              <a:rPr sz="7200" lang="en-US">
                <a:solidFill>
                  <a:srgbClr val="C00000"/>
                </a:solidFill>
              </a:rPr>
              <a:t>h</a:t>
            </a:r>
            <a:r>
              <a:rPr sz="7200" lang="en-US">
                <a:solidFill>
                  <a:srgbClr val="C00000"/>
                </a:solidFill>
              </a:rPr>
              <a:t>e</a:t>
            </a:r>
            <a:r>
              <a:rPr sz="7200" lang="en-US">
                <a:solidFill>
                  <a:srgbClr val="C00000"/>
                </a:solidFill>
              </a:rPr>
              <a:t> </a:t>
            </a:r>
            <a:r>
              <a:rPr sz="7200" lang="en-US">
                <a:solidFill>
                  <a:srgbClr val="C00000"/>
                </a:solidFill>
              </a:rPr>
              <a:t>E</a:t>
            </a:r>
            <a:r>
              <a:rPr sz="7200" lang="en-US">
                <a:solidFill>
                  <a:srgbClr val="C00000"/>
                </a:solidFill>
              </a:rPr>
              <a:t>n</a:t>
            </a:r>
            <a:r>
              <a:rPr sz="7200" lang="en-US">
                <a:solidFill>
                  <a:srgbClr val="C00000"/>
                </a:solidFill>
              </a:rPr>
              <a:t>d</a:t>
            </a:r>
            <a:endParaRPr sz="7200" lang="fa-IR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C00000"/>
                </a:solidFill>
              </a:rPr>
              <a:t>L</a:t>
            </a:r>
            <a:r>
              <a:rPr lang="en-US">
                <a:solidFill>
                  <a:srgbClr val="C00000"/>
                </a:solidFill>
              </a:rPr>
              <a:t>e</a:t>
            </a:r>
            <a:r>
              <a:rPr lang="en-US">
                <a:solidFill>
                  <a:srgbClr val="C00000"/>
                </a:solidFill>
              </a:rPr>
              <a:t>t</a:t>
            </a:r>
            <a:r>
              <a:rPr lang="en-US">
                <a:solidFill>
                  <a:srgbClr val="C00000"/>
                </a:solidFill>
              </a:rPr>
              <a:t>t</a:t>
            </a:r>
            <a:r>
              <a:rPr lang="en-US">
                <a:solidFill>
                  <a:srgbClr val="C00000"/>
                </a:solidFill>
              </a:rPr>
              <a:t>e</a:t>
            </a:r>
            <a:r>
              <a:rPr lang="en-US">
                <a:solidFill>
                  <a:srgbClr val="C00000"/>
                </a:solidFill>
              </a:rPr>
              <a:t>r</a:t>
            </a:r>
            <a:r>
              <a:rPr lang="en-US">
                <a:solidFill>
                  <a:srgbClr val="C00000"/>
                </a:solidFill>
              </a:rPr>
              <a:t>:</a:t>
            </a:r>
            <a:endParaRPr lang="fa-IR">
              <a:solidFill>
                <a:srgbClr val="C00000"/>
              </a:solidFill>
            </a:endParaRPr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>
          <a:xfrm>
            <a:off x="628650" y="1565923"/>
            <a:ext cx="2570344" cy="4611040"/>
          </a:xfrm>
        </p:spPr>
        <p:txBody>
          <a:bodyPr anchor="b" anchorCtr="1" vert="horz">
            <a:normAutofit fontScale="78571" lnSpcReduction="20000"/>
          </a:bodyPr>
          <a:p>
            <a:pPr algn="ctr" indent="0" marL="0">
              <a:lnSpc>
                <a:spcPct val="120000"/>
              </a:lnSpc>
              <a:buNone/>
            </a:pPr>
            <a:r>
              <a:rPr sz="3200" lang="fa">
                <a:solidFill>
                  <a:srgbClr val="002060"/>
                </a:solidFill>
              </a:rPr>
              <a:t>ن</a:t>
            </a:r>
            <a:r>
              <a:rPr sz="3200" lang="fa">
                <a:solidFill>
                  <a:srgbClr val="002060"/>
                </a:solidFill>
              </a:rPr>
              <a:t>ا</a:t>
            </a:r>
            <a:r>
              <a:rPr sz="3200" lang="fa">
                <a:solidFill>
                  <a:srgbClr val="002060"/>
                </a:solidFill>
              </a:rPr>
              <a:t>م</a:t>
            </a:r>
            <a:r>
              <a:rPr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: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س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ط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س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ط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خ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گ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س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en-US">
                <a:solidFill>
                  <a:srgbClr val="002060"/>
                </a:solidFill>
              </a:rPr>
              <a:t>.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ز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گ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ط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،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پ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س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ع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ق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ط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ف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خ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ف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fa">
                <a:solidFill>
                  <a:srgbClr val="002060"/>
                </a:solidFill>
              </a:rPr>
              <a:t>س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.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endParaRPr lang="fa-IR">
              <a:solidFill>
                <a:srgbClr val="002060"/>
              </a:solidFill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13789" y="0"/>
            <a:ext cx="513406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>
          <a:xfrm>
            <a:off x="629841" y="457200"/>
            <a:ext cx="1938916" cy="664811"/>
          </a:xfrm>
        </p:spPr>
        <p:txBody>
          <a:bodyPr/>
          <a:p>
            <a:r>
              <a:rPr sz="3600" lang="en-US">
                <a:solidFill>
                  <a:srgbClr val="800000"/>
                </a:solidFill>
              </a:rPr>
              <a:t>A</a:t>
            </a:r>
            <a:r>
              <a:rPr sz="3600" lang="en-US">
                <a:solidFill>
                  <a:srgbClr val="800000"/>
                </a:solidFill>
              </a:rPr>
              <a:t>r</a:t>
            </a:r>
            <a:r>
              <a:rPr sz="3600" lang="en-US">
                <a:solidFill>
                  <a:srgbClr val="800000"/>
                </a:solidFill>
              </a:rPr>
              <a:t>t</a:t>
            </a:r>
            <a:r>
              <a:rPr sz="3600" lang="en-US">
                <a:solidFill>
                  <a:srgbClr val="800000"/>
                </a:solidFill>
              </a:rPr>
              <a:t>i</a:t>
            </a:r>
            <a:r>
              <a:rPr sz="3600" lang="en-US">
                <a:solidFill>
                  <a:srgbClr val="800000"/>
                </a:solidFill>
              </a:rPr>
              <a:t>c</a:t>
            </a:r>
            <a:r>
              <a:rPr sz="3600" lang="en-US">
                <a:solidFill>
                  <a:srgbClr val="800000"/>
                </a:solidFill>
              </a:rPr>
              <a:t>l</a:t>
            </a:r>
            <a:r>
              <a:rPr sz="3600" lang="en-US">
                <a:solidFill>
                  <a:srgbClr val="800000"/>
                </a:solidFill>
              </a:rPr>
              <a:t>e</a:t>
            </a:r>
            <a:r>
              <a:rPr sz="3600" lang="en-US">
                <a:solidFill>
                  <a:srgbClr val="800000"/>
                </a:solidFill>
              </a:rPr>
              <a:t>:</a:t>
            </a:r>
            <a:r>
              <a:rPr sz="3600" lang="en-US">
                <a:solidFill>
                  <a:srgbClr val="800000"/>
                </a:solidFill>
              </a:rPr>
              <a:t> </a:t>
            </a:r>
            <a:endParaRPr sz="3600" lang="fa-IR"/>
          </a:p>
        </p:txBody>
      </p:sp>
      <p:pic>
        <p:nvPicPr>
          <p:cNvPr id="2097154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2798" b="12798"/>
          <a:stretch>
            <a:fillRect/>
          </a:stretch>
        </p:blipFill>
        <p:spPr>
          <a:xfrm>
            <a:off x="4189608" y="715038"/>
            <a:ext cx="4629150" cy="4873625"/>
          </a:xfrm>
        </p:spPr>
      </p:pic>
      <p:sp>
        <p:nvSpPr>
          <p:cNvPr id="1048597" name=""/>
          <p:cNvSpPr>
            <a:spLocks noGrp="1"/>
          </p:cNvSpPr>
          <p:nvPr>
            <p:ph type="body" sz="half" idx="2"/>
          </p:nvPr>
        </p:nvSpPr>
        <p:spPr>
          <a:xfrm>
            <a:off x="629841" y="1560551"/>
            <a:ext cx="4080319" cy="361238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sz="2400" lang="fa">
                <a:solidFill>
                  <a:srgbClr val="002060"/>
                </a:solidFill>
              </a:rPr>
              <a:t>م</a:t>
            </a:r>
            <a:r>
              <a:rPr sz="2400" lang="fa">
                <a:solidFill>
                  <a:srgbClr val="002060"/>
                </a:solidFill>
              </a:rPr>
              <a:t>ق</a:t>
            </a:r>
            <a:r>
              <a:rPr sz="2400" lang="fa">
                <a:solidFill>
                  <a:srgbClr val="002060"/>
                </a:solidFill>
              </a:rPr>
              <a:t>ا</a:t>
            </a:r>
            <a:r>
              <a:rPr sz="2400" lang="fa">
                <a:solidFill>
                  <a:srgbClr val="002060"/>
                </a:solidFill>
              </a:rPr>
              <a:t>ل</a:t>
            </a:r>
            <a:r>
              <a:rPr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: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ق</a:t>
            </a:r>
            <a:r>
              <a:rPr altLang="fa" sz="2400" lang="fa">
                <a:solidFill>
                  <a:srgbClr val="002060"/>
                </a:solidFill>
              </a:rPr>
              <a:t>ط</a:t>
            </a:r>
            <a:r>
              <a:rPr altLang="fa" sz="2400" lang="fa">
                <a:solidFill>
                  <a:srgbClr val="002060"/>
                </a:solidFill>
              </a:rPr>
              <a:t>ع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ز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ط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ق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ق</a:t>
            </a:r>
            <a:r>
              <a:rPr altLang="fa" sz="2400" lang="fa">
                <a:solidFill>
                  <a:srgbClr val="002060"/>
                </a:solidFill>
              </a:rPr>
              <a:t>ط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ظ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fa">
                <a:solidFill>
                  <a:srgbClr val="002060"/>
                </a:solidFill>
              </a:rPr>
              <a:t>خ</a:t>
            </a:r>
            <a:r>
              <a:rPr altLang="fa" sz="2400" lang="fa">
                <a:solidFill>
                  <a:srgbClr val="002060"/>
                </a:solidFill>
              </a:rPr>
              <a:t>ص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تجزیه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fa">
                <a:solidFill>
                  <a:srgbClr val="002060"/>
                </a:solidFill>
              </a:rPr>
              <a:t>ح</a:t>
            </a:r>
            <a:r>
              <a:rPr altLang="fa" sz="2400" lang="fa">
                <a:solidFill>
                  <a:srgbClr val="002060"/>
                </a:solidFill>
              </a:rPr>
              <a:t>ل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ل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ع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پ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ز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ق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ل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fa">
                <a:solidFill>
                  <a:srgbClr val="002060"/>
                </a:solidFill>
              </a:rPr>
              <a:t>ح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ط</a:t>
            </a:r>
            <a:r>
              <a:rPr altLang="fa" sz="2400" lang="fa">
                <a:solidFill>
                  <a:srgbClr val="002060"/>
                </a:solidFill>
              </a:rPr>
              <a:t>ل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ع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تی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سمينار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ف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ئ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en-US">
                <a:solidFill>
                  <a:srgbClr val="002060"/>
                </a:solidFill>
              </a:rPr>
              <a:t>.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endParaRPr sz="2400" lang="fa-I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>
          <a:xfrm>
            <a:off x="629840" y="-63629"/>
            <a:ext cx="2949178" cy="1600200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R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>
                <a:solidFill>
                  <a:srgbClr val="800000"/>
                </a:solidFill>
              </a:rPr>
              <a:t>s</a:t>
            </a:r>
            <a:r>
              <a:rPr lang="en-US">
                <a:solidFill>
                  <a:srgbClr val="800000"/>
                </a:solidFill>
              </a:rPr>
              <a:t>u</a:t>
            </a:r>
            <a:r>
              <a:rPr lang="en-US">
                <a:solidFill>
                  <a:srgbClr val="800000"/>
                </a:solidFill>
              </a:rPr>
              <a:t>m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>
              <a:solidFill>
                <a:srgbClr val="800000"/>
              </a:solidFill>
            </a:endParaRPr>
          </a:p>
        </p:txBody>
      </p:sp>
      <p:pic>
        <p:nvPicPr>
          <p:cNvPr id="2097155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t="13531" b="13531"/>
          <a:stretch>
            <a:fillRect/>
          </a:stretch>
        </p:blipFill>
        <p:spPr>
          <a:xfrm>
            <a:off x="3942118" y="736471"/>
            <a:ext cx="4629150" cy="4873625"/>
          </a:xfrm>
        </p:spPr>
      </p:pic>
      <p:sp>
        <p:nvSpPr>
          <p:cNvPr id="1048599" name=""/>
          <p:cNvSpPr>
            <a:spLocks noGrp="1"/>
          </p:cNvSpPr>
          <p:nvPr>
            <p:ph type="body" sz="half" idx="2"/>
          </p:nvPr>
        </p:nvSpPr>
        <p:spPr>
          <a:xfrm>
            <a:off x="786211" y="1916238"/>
            <a:ext cx="2949178" cy="3811588"/>
          </a:xfrm>
          <a:prstGeom prst="rect"/>
        </p:spPr>
        <p:txBody>
          <a:bodyPr>
            <a:normAutofit fontScale="68750" lnSpcReduction="20000"/>
          </a:bodyPr>
          <a:p>
            <a:pPr>
              <a:lnSpc>
                <a:spcPct val="120000"/>
              </a:lnSpc>
            </a:pPr>
            <a:r>
              <a:rPr altLang="zh-CN" sz="3200" lang="fa">
                <a:solidFill>
                  <a:srgbClr val="002060"/>
                </a:solidFill>
              </a:rPr>
              <a:t>ر</a:t>
            </a:r>
            <a:r>
              <a:rPr altLang="zh-CN" sz="3200" lang="fa">
                <a:solidFill>
                  <a:srgbClr val="002060"/>
                </a:solidFill>
              </a:rPr>
              <a:t>ز</a:t>
            </a:r>
            <a:r>
              <a:rPr altLang="zh-CN" sz="3200" lang="fa">
                <a:solidFill>
                  <a:srgbClr val="002060"/>
                </a:solidFill>
              </a:rPr>
              <a:t>و</a:t>
            </a:r>
            <a:r>
              <a:rPr altLang="zh-CN" sz="3200" lang="fa">
                <a:solidFill>
                  <a:srgbClr val="002060"/>
                </a:solidFill>
              </a:rPr>
              <a:t>م</a:t>
            </a:r>
            <a:r>
              <a:rPr altLang="zh-CN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: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گ</a:t>
            </a:r>
            <a:r>
              <a:rPr altLang="fa" sz="3200" lang="fa">
                <a:solidFill>
                  <a:srgbClr val="002060"/>
                </a:solidFill>
              </a:rPr>
              <a:t>ف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پ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ح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غ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خ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ج</a:t>
            </a:r>
            <a:r>
              <a:rPr altLang="fa" sz="3200" lang="fa">
                <a:solidFill>
                  <a:srgbClr val="002060"/>
                </a:solidFill>
              </a:rPr>
              <a:t>ز</a:t>
            </a:r>
            <a:r>
              <a:rPr altLang="fa" sz="3200" lang="fa">
                <a:solidFill>
                  <a:srgbClr val="002060"/>
                </a:solidFill>
              </a:rPr>
              <a:t>ئ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ز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گ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خ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آ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ج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ف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بتوا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ط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ع</a:t>
            </a:r>
            <a:r>
              <a:rPr altLang="fa" sz="3200" lang="fa">
                <a:solidFill>
                  <a:srgbClr val="002060"/>
                </a:solidFill>
              </a:rPr>
              <a:t>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آ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س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خ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خ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گ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ن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.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ک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رزومه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ع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ط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ع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ت</a:t>
            </a:r>
            <a:r>
              <a:rPr altLang="fa" sz="3200" lang="fa">
                <a:solidFill>
                  <a:srgbClr val="002060"/>
                </a:solidFill>
              </a:rPr>
              <a:t>ح</a:t>
            </a:r>
            <a:r>
              <a:rPr altLang="fa" sz="3200" lang="fa">
                <a:solidFill>
                  <a:srgbClr val="002060"/>
                </a:solidFill>
              </a:rPr>
              <a:t>ص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و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ش</a:t>
            </a:r>
            <a:r>
              <a:rPr altLang="fa" sz="3200" lang="fa">
                <a:solidFill>
                  <a:srgbClr val="002060"/>
                </a:solidFill>
              </a:rPr>
              <a:t>غ</a:t>
            </a:r>
            <a:r>
              <a:rPr altLang="fa" sz="3200" lang="fa">
                <a:solidFill>
                  <a:srgbClr val="002060"/>
                </a:solidFill>
              </a:rPr>
              <a:t>ل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ف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ا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ب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م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r>
              <a:rPr altLang="fa" sz="3200" lang="fa">
                <a:solidFill>
                  <a:srgbClr val="002060"/>
                </a:solidFill>
              </a:rPr>
              <a:t>گ</a:t>
            </a:r>
            <a:r>
              <a:rPr altLang="fa" sz="3200" lang="fa">
                <a:solidFill>
                  <a:srgbClr val="002060"/>
                </a:solidFill>
              </a:rPr>
              <a:t>ی</a:t>
            </a:r>
            <a:r>
              <a:rPr altLang="fa" sz="3200" lang="fa">
                <a:solidFill>
                  <a:srgbClr val="002060"/>
                </a:solidFill>
              </a:rPr>
              <a:t>ر</a:t>
            </a:r>
            <a:r>
              <a:rPr altLang="fa" sz="3200" lang="fa">
                <a:solidFill>
                  <a:srgbClr val="002060"/>
                </a:solidFill>
              </a:rPr>
              <a:t>د</a:t>
            </a:r>
            <a:r>
              <a:rPr altLang="fa" sz="3200" lang="en-US">
                <a:solidFill>
                  <a:srgbClr val="002060"/>
                </a:solidFill>
              </a:rPr>
              <a:t>.</a:t>
            </a:r>
            <a:r>
              <a:rPr altLang="fa" sz="3200" lang="en-US">
                <a:solidFill>
                  <a:srgbClr val="002060"/>
                </a:solidFill>
              </a:rPr>
              <a:t> </a:t>
            </a:r>
            <a:endParaRPr altLang="zh-CN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>
          <a:xfrm>
            <a:off x="629841" y="457200"/>
            <a:ext cx="2258401" cy="950620"/>
          </a:xfrm>
        </p:spPr>
        <p:txBody>
          <a:bodyPr/>
          <a:p>
            <a:r>
              <a:rPr sz="3600" lang="en-US">
                <a:solidFill>
                  <a:srgbClr val="800000"/>
                </a:solidFill>
              </a:rPr>
              <a:t>I</a:t>
            </a:r>
            <a:r>
              <a:rPr sz="3600" lang="en-US">
                <a:solidFill>
                  <a:srgbClr val="800000"/>
                </a:solidFill>
              </a:rPr>
              <a:t>n</a:t>
            </a:r>
            <a:r>
              <a:rPr sz="3600" lang="en-US">
                <a:solidFill>
                  <a:srgbClr val="800000"/>
                </a:solidFill>
              </a:rPr>
              <a:t>t</a:t>
            </a:r>
            <a:r>
              <a:rPr sz="3600" lang="en-US">
                <a:solidFill>
                  <a:srgbClr val="800000"/>
                </a:solidFill>
              </a:rPr>
              <a:t>e</a:t>
            </a:r>
            <a:r>
              <a:rPr sz="3600" lang="en-US">
                <a:solidFill>
                  <a:srgbClr val="800000"/>
                </a:solidFill>
              </a:rPr>
              <a:t>r</a:t>
            </a:r>
            <a:r>
              <a:rPr sz="3600" lang="en-US">
                <a:solidFill>
                  <a:srgbClr val="800000"/>
                </a:solidFill>
              </a:rPr>
              <a:t>v</a:t>
            </a:r>
            <a:r>
              <a:rPr sz="3600" lang="en-US">
                <a:solidFill>
                  <a:srgbClr val="800000"/>
                </a:solidFill>
              </a:rPr>
              <a:t>i</a:t>
            </a:r>
            <a:r>
              <a:rPr sz="3600" lang="en-US">
                <a:solidFill>
                  <a:srgbClr val="800000"/>
                </a:solidFill>
              </a:rPr>
              <a:t>e</a:t>
            </a:r>
            <a:r>
              <a:rPr sz="3600" lang="en-US">
                <a:solidFill>
                  <a:srgbClr val="800000"/>
                </a:solidFill>
              </a:rPr>
              <a:t>w</a:t>
            </a:r>
            <a:r>
              <a:rPr sz="3600" lang="en-US">
                <a:solidFill>
                  <a:srgbClr val="800000"/>
                </a:solidFill>
              </a:rPr>
              <a:t>:</a:t>
            </a:r>
            <a:endParaRPr sz="3600" lang="fa-IR">
              <a:solidFill>
                <a:srgbClr val="800000"/>
              </a:solidFill>
            </a:endParaRPr>
          </a:p>
        </p:txBody>
      </p:sp>
      <p:pic>
        <p:nvPicPr>
          <p:cNvPr id="2097156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1505" r="21505"/>
          <a:stretch>
            <a:fillRect/>
          </a:stretch>
        </p:blipFill>
        <p:spPr>
          <a:xfrm>
            <a:off x="4042816" y="647746"/>
            <a:ext cx="4629150" cy="4873625"/>
          </a:xfrm>
        </p:spPr>
      </p:pic>
      <p:sp>
        <p:nvSpPr>
          <p:cNvPr id="1048601" name=""/>
          <p:cNvSpPr>
            <a:spLocks noGrp="1"/>
          </p:cNvSpPr>
          <p:nvPr>
            <p:ph type="body" sz="half" idx="2"/>
          </p:nvPr>
        </p:nvSpPr>
        <p:spPr>
          <a:xfrm>
            <a:off x="629841" y="2030241"/>
            <a:ext cx="2949178" cy="3811588"/>
          </a:xfrm>
        </p:spPr>
        <p:txBody>
          <a:bodyPr/>
          <a:p>
            <a:r>
              <a:rPr sz="2400" lang="fa">
                <a:solidFill>
                  <a:srgbClr val="002060"/>
                </a:solidFill>
              </a:rPr>
              <a:t>م</a:t>
            </a:r>
            <a:r>
              <a:rPr sz="2400" lang="fa">
                <a:solidFill>
                  <a:srgbClr val="002060"/>
                </a:solidFill>
              </a:rPr>
              <a:t>ص</a:t>
            </a:r>
            <a:r>
              <a:rPr sz="2400" lang="fa">
                <a:solidFill>
                  <a:srgbClr val="002060"/>
                </a:solidFill>
              </a:rPr>
              <a:t>ا</a:t>
            </a:r>
            <a:r>
              <a:rPr sz="2400" lang="fa">
                <a:solidFill>
                  <a:srgbClr val="002060"/>
                </a:solidFill>
              </a:rPr>
              <a:t>ح</a:t>
            </a:r>
            <a:r>
              <a:rPr sz="2400" lang="fa">
                <a:solidFill>
                  <a:srgbClr val="002060"/>
                </a:solidFill>
              </a:rPr>
              <a:t>ب</a:t>
            </a:r>
            <a:r>
              <a:rPr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: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گ</a:t>
            </a:r>
            <a:r>
              <a:rPr altLang="fa" sz="2400" lang="fa">
                <a:solidFill>
                  <a:srgbClr val="002060"/>
                </a:solidFill>
              </a:rPr>
              <a:t>ف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fa">
                <a:solidFill>
                  <a:srgbClr val="002060"/>
                </a:solidFill>
              </a:rPr>
              <a:t>گ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چ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ف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آ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پ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ط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ص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ح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ز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ص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ح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شونده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پ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می‌شود</a:t>
            </a:r>
            <a:r>
              <a:rPr altLang="fa" sz="2400" lang="en-US">
                <a:solidFill>
                  <a:srgbClr val="002060"/>
                </a:solidFill>
              </a:rPr>
              <a:t>.</a:t>
            </a:r>
            <a:endParaRPr sz="2400" lang="fa-IR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ص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ح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fa">
                <a:solidFill>
                  <a:srgbClr val="002060"/>
                </a:solidFill>
              </a:rPr>
              <a:t>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ص</a:t>
            </a:r>
            <a:r>
              <a:rPr altLang="fa" sz="2400" lang="fa">
                <a:solidFill>
                  <a:srgbClr val="002060"/>
                </a:solidFill>
              </a:rPr>
              <a:t>ل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ق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ع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ز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گ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س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ب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ش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م</a:t>
            </a:r>
            <a:r>
              <a:rPr altLang="fa" sz="2400" lang="fa">
                <a:solidFill>
                  <a:srgbClr val="002060"/>
                </a:solidFill>
              </a:rPr>
              <a:t>و</a:t>
            </a:r>
            <a:r>
              <a:rPr altLang="fa" sz="2400" lang="fa">
                <a:solidFill>
                  <a:srgbClr val="002060"/>
                </a:solidFill>
              </a:rPr>
              <a:t>ق</a:t>
            </a:r>
            <a:r>
              <a:rPr altLang="fa" sz="2400" lang="fa">
                <a:solidFill>
                  <a:srgbClr val="002060"/>
                </a:solidFill>
              </a:rPr>
              <a:t>ع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ت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ه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گ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ن</a:t>
            </a:r>
            <a:r>
              <a:rPr altLang="fa" sz="2400" lang="fa">
                <a:solidFill>
                  <a:srgbClr val="002060"/>
                </a:solidFill>
              </a:rPr>
              <a:t>ی</a:t>
            </a:r>
            <a:r>
              <a:rPr altLang="fa" sz="2400" lang="fa">
                <a:solidFill>
                  <a:srgbClr val="002060"/>
                </a:solidFill>
              </a:rPr>
              <a:t>ز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کاربرد</a:t>
            </a:r>
            <a:r>
              <a:rPr altLang="fa" sz="2400" lang="en-US">
                <a:solidFill>
                  <a:srgbClr val="002060"/>
                </a:solidFill>
              </a:rPr>
              <a:t> 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fa">
                <a:solidFill>
                  <a:srgbClr val="002060"/>
                </a:solidFill>
              </a:rPr>
              <a:t>ا</a:t>
            </a:r>
            <a:r>
              <a:rPr altLang="fa" sz="2400" lang="fa">
                <a:solidFill>
                  <a:srgbClr val="002060"/>
                </a:solidFill>
              </a:rPr>
              <a:t>ر</a:t>
            </a:r>
            <a:r>
              <a:rPr altLang="fa" sz="2400" lang="fa">
                <a:solidFill>
                  <a:srgbClr val="002060"/>
                </a:solidFill>
              </a:rPr>
              <a:t>د</a:t>
            </a:r>
            <a:r>
              <a:rPr altLang="fa" sz="2400" lang="en-US">
                <a:solidFill>
                  <a:srgbClr val="002060"/>
                </a:solidFill>
              </a:rPr>
              <a:t>.</a:t>
            </a:r>
            <a:endParaRPr sz="2400" lang="fa-I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>
          <a:xfrm>
            <a:off x="146296" y="0"/>
            <a:ext cx="2949178" cy="1600200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r</a:t>
            </a:r>
            <a:r>
              <a:rPr lang="en-US">
                <a:solidFill>
                  <a:srgbClr val="800000"/>
                </a:solidFill>
              </a:rPr>
              <a:t>g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n</a:t>
            </a:r>
            <a:r>
              <a:rPr lang="en-US">
                <a:solidFill>
                  <a:srgbClr val="800000"/>
                </a:solidFill>
              </a:rPr>
              <a:t>i</a:t>
            </a:r>
            <a:r>
              <a:rPr lang="en-US">
                <a:solidFill>
                  <a:srgbClr val="800000"/>
                </a:solidFill>
              </a:rPr>
              <a:t>z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i</a:t>
            </a:r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n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/>
          </a:p>
        </p:txBody>
      </p:sp>
      <p:pic>
        <p:nvPicPr>
          <p:cNvPr id="2097157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4671" r="24671"/>
          <a:stretch>
            <a:fillRect/>
          </a:stretch>
        </p:blipFill>
        <p:spPr/>
      </p:pic>
      <p:sp>
        <p:nvSpPr>
          <p:cNvPr id="1048603" name=""/>
          <p:cNvSpPr>
            <a:spLocks noGrp="1"/>
          </p:cNvSpPr>
          <p:nvPr>
            <p:ph type="body" sz="half" idx="2"/>
          </p:nvPr>
        </p:nvSpPr>
        <p:spPr>
          <a:xfrm>
            <a:off x="327625" y="1892838"/>
            <a:ext cx="2949178" cy="3811588"/>
          </a:xfrm>
        </p:spPr>
        <p:txBody>
          <a:bodyPr>
            <a:normAutofit fontScale="89286" lnSpcReduction="20000"/>
          </a:bodyPr>
          <a:p>
            <a:pPr>
              <a:lnSpc>
                <a:spcPct val="120000"/>
              </a:lnSpc>
            </a:pPr>
            <a:r>
              <a:rPr sz="2800" lang="fa">
                <a:solidFill>
                  <a:srgbClr val="002060"/>
                </a:solidFill>
              </a:rPr>
              <a:t>ی</a:t>
            </a:r>
            <a:r>
              <a:rPr sz="2800" lang="fa">
                <a:solidFill>
                  <a:srgbClr val="002060"/>
                </a:solidFill>
              </a:rPr>
              <a:t>ک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en-US">
                <a:solidFill>
                  <a:srgbClr val="002060"/>
                </a:solidFill>
              </a:rPr>
              <a:t>: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غ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اعی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ساختار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endParaRPr sz="2800" lang="fa-I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>
          <a:xfrm>
            <a:off x="0" y="0"/>
            <a:ext cx="4045781" cy="1504922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m</a:t>
            </a:r>
            <a:r>
              <a:rPr lang="en-US">
                <a:solidFill>
                  <a:srgbClr val="800000"/>
                </a:solidFill>
              </a:rPr>
              <a:t>p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n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/>
          </a:p>
        </p:txBody>
      </p:sp>
      <p:pic>
        <p:nvPicPr>
          <p:cNvPr id="2097158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>
          <a:xfrm>
            <a:off x="3749233" y="752461"/>
            <a:ext cx="4629150" cy="4873625"/>
          </a:xfrm>
        </p:spPr>
      </p:pic>
      <p:sp>
        <p:nvSpPr>
          <p:cNvPr id="1048605" name=""/>
          <p:cNvSpPr>
            <a:spLocks noGrp="1"/>
          </p:cNvSpPr>
          <p:nvPr>
            <p:ph type="body" sz="half" idx="2"/>
          </p:nvPr>
        </p:nvSpPr>
        <p:spPr>
          <a:xfrm>
            <a:off x="206743" y="1719612"/>
            <a:ext cx="3216848" cy="3846230"/>
          </a:xfrm>
        </p:spPr>
        <p:txBody>
          <a:bodyPr>
            <a:normAutofit fontScale="81250" lnSpcReduction="20000"/>
          </a:bodyPr>
          <a:p>
            <a:pPr>
              <a:lnSpc>
                <a:spcPct val="120000"/>
              </a:lnSpc>
            </a:pPr>
            <a:r>
              <a:rPr sz="2800" lang="fa">
                <a:solidFill>
                  <a:srgbClr val="002060"/>
                </a:solidFill>
              </a:rPr>
              <a:t>ش</a:t>
            </a:r>
            <a:r>
              <a:rPr sz="2800" lang="fa">
                <a:solidFill>
                  <a:srgbClr val="002060"/>
                </a:solidFill>
              </a:rPr>
              <a:t>ر</a:t>
            </a:r>
            <a:r>
              <a:rPr sz="2800" lang="fa">
                <a:solidFill>
                  <a:srgbClr val="002060"/>
                </a:solidFill>
              </a:rPr>
              <a:t>ک</a:t>
            </a:r>
            <a:r>
              <a:rPr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پ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: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endParaRPr lang="fa-IR"/>
          </a:p>
          <a:p>
            <a:pPr>
              <a:lnSpc>
                <a:spcPct val="120000"/>
              </a:lnSpc>
            </a:pP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ح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ط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ظ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ح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چ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چ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ظ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درآمد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endParaRPr lang="fa-I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>
          <a:xfrm>
            <a:off x="629841" y="457200"/>
            <a:ext cx="2759214" cy="1418317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M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n</a:t>
            </a:r>
            <a:r>
              <a:rPr lang="en-US">
                <a:solidFill>
                  <a:srgbClr val="800000"/>
                </a:solidFill>
              </a:rPr>
              <a:t>u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u</a:t>
            </a:r>
            <a:r>
              <a:rPr lang="en-US">
                <a:solidFill>
                  <a:srgbClr val="800000"/>
                </a:solidFill>
              </a:rPr>
              <a:t>r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</a:rPr>
              <a:t>p</a:t>
            </a:r>
            <a:r>
              <a:rPr lang="en-US">
                <a:solidFill>
                  <a:srgbClr val="800000"/>
                </a:solidFill>
              </a:rPr>
              <a:t>r</a:t>
            </a:r>
            <a:r>
              <a:rPr lang="en-US">
                <a:solidFill>
                  <a:srgbClr val="800000"/>
                </a:solidFill>
              </a:rPr>
              <a:t>o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>
                <a:solidFill>
                  <a:srgbClr val="800000"/>
                </a:solidFill>
              </a:rPr>
              <a:t>u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s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/>
          </a:p>
        </p:txBody>
      </p:sp>
      <p:pic>
        <p:nvPicPr>
          <p:cNvPr id="2097159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12956" r="12956"/>
          <a:stretch>
            <a:fillRect/>
          </a:stretch>
        </p:blipFill>
        <p:spPr>
          <a:xfrm>
            <a:off x="3852854" y="457199"/>
            <a:ext cx="4629150" cy="5254710"/>
          </a:xfrm>
        </p:spPr>
      </p:pic>
      <p:sp>
        <p:nvSpPr>
          <p:cNvPr id="1048607" name="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793751" cy="3456489"/>
          </a:xfr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sz="2800" lang="fa">
                <a:solidFill>
                  <a:srgbClr val="002060"/>
                </a:solidFill>
              </a:rPr>
              <a:t>محصولات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: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مع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چ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ز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ض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endParaRPr lang="fa-IR"/>
          </a:p>
          <a:p>
            <a:pPr>
              <a:lnSpc>
                <a:spcPct val="100000"/>
              </a:lnSpc>
            </a:pP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endParaRPr lang="fa-I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>
          <a:xfrm>
            <a:off x="629841" y="457200"/>
            <a:ext cx="2163424" cy="950627"/>
          </a:xfrm>
        </p:spPr>
        <p:txBody>
          <a:bodyPr/>
          <a:p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h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>
                <a:solidFill>
                  <a:srgbClr val="800000"/>
                </a:solidFill>
              </a:rPr>
              <a:t>h</a:t>
            </a:r>
            <a:r>
              <a:rPr lang="en-US">
                <a:solidFill>
                  <a:srgbClr val="800000"/>
                </a:solidFill>
              </a:rPr>
              <a:t>a</a:t>
            </a:r>
            <a:r>
              <a:rPr lang="en-US">
                <a:solidFill>
                  <a:srgbClr val="800000"/>
                </a:solidFill>
              </a:rPr>
              <a:t>r</a:t>
            </a:r>
            <a:r>
              <a:rPr lang="en-US">
                <a:solidFill>
                  <a:srgbClr val="800000"/>
                </a:solidFill>
              </a:rPr>
              <a:t>t</a:t>
            </a:r>
            <a:r>
              <a:rPr lang="en-US">
                <a:solidFill>
                  <a:srgbClr val="800000"/>
                </a:solidFill>
              </a:rPr>
              <a:t>:</a:t>
            </a:r>
            <a:endParaRPr lang="fa-IR"/>
          </a:p>
        </p:txBody>
      </p:sp>
      <p:pic>
        <p:nvPicPr>
          <p:cNvPr id="2097160" name=""/>
          <p:cNvPicPr>
            <a:picLocks/>
          </p:cNvPicPr>
          <p:nvPr>
            <p:ph type="pic" idx="1"/>
          </p:nvPr>
        </p:nvPicPr>
        <p:blipFill>
          <a:blip xmlns:r="http://schemas.openxmlformats.org/officeDocument/2006/relationships" r:embed="rId1"/>
          <a:srcRect l="2508" r="2508"/>
          <a:stretch>
            <a:fillRect/>
          </a:stretch>
        </p:blipFill>
        <p:spPr>
          <a:xfrm>
            <a:off x="3801040" y="597677"/>
            <a:ext cx="4629150" cy="4873625"/>
          </a:xfrm>
        </p:spPr>
      </p:pic>
      <p:sp>
        <p:nvSpPr>
          <p:cNvPr id="1048609" name=""/>
          <p:cNvSpPr>
            <a:spLocks noGrp="1"/>
          </p:cNvSpPr>
          <p:nvPr>
            <p:ph type="body" sz="half" idx="2"/>
          </p:nvPr>
        </p:nvSpPr>
        <p:spPr>
          <a:xfrm>
            <a:off x="629841" y="1866860"/>
            <a:ext cx="2923274" cy="3932843"/>
          </a:xfrm>
        </p:spPr>
        <p:txBody>
          <a:bodyPr>
            <a:normAutofit fontScale="82143" lnSpcReduction="20000"/>
          </a:bodyPr>
          <a:p>
            <a:pPr>
              <a:lnSpc>
                <a:spcPct val="120000"/>
              </a:lnSpc>
            </a:pPr>
            <a:r>
              <a:rPr sz="2800" lang="fa">
                <a:solidFill>
                  <a:srgbClr val="002060"/>
                </a:solidFill>
              </a:rPr>
              <a:t>ن</a:t>
            </a:r>
            <a:r>
              <a:rPr sz="2800" lang="fa">
                <a:solidFill>
                  <a:srgbClr val="002060"/>
                </a:solidFill>
              </a:rPr>
              <a:t>م</a:t>
            </a:r>
            <a:r>
              <a:rPr sz="2800" lang="fa">
                <a:solidFill>
                  <a:srgbClr val="002060"/>
                </a:solidFill>
              </a:rPr>
              <a:t>و</a:t>
            </a:r>
            <a:r>
              <a:rPr sz="2800" lang="fa">
                <a:solidFill>
                  <a:srgbClr val="002060"/>
                </a:solidFill>
              </a:rPr>
              <a:t>د</a:t>
            </a:r>
            <a:r>
              <a:rPr sz="2800" lang="fa">
                <a:solidFill>
                  <a:srgbClr val="002060"/>
                </a:solidFill>
              </a:rPr>
              <a:t>ا</a:t>
            </a:r>
            <a:r>
              <a:rPr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en-US">
                <a:solidFill>
                  <a:srgbClr val="002060"/>
                </a:solidFill>
              </a:rPr>
              <a:t>: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endParaRPr sz="2800" lang="fa-IR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ط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پ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ج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ق</a:t>
            </a:r>
            <a:r>
              <a:rPr altLang="fa" sz="2800" lang="fa">
                <a:solidFill>
                  <a:srgbClr val="002060"/>
                </a:solidFill>
              </a:rPr>
              <a:t>ع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ص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خ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ط</a:t>
            </a:r>
            <a:r>
              <a:rPr altLang="fa" sz="2800" lang="fa">
                <a:solidFill>
                  <a:srgbClr val="002060"/>
                </a:solidFill>
              </a:rPr>
              <a:t>،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آ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غ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ب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س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ش</a:t>
            </a:r>
            <a:r>
              <a:rPr altLang="fa" sz="2800" lang="fa">
                <a:solidFill>
                  <a:srgbClr val="002060"/>
                </a:solidFill>
              </a:rPr>
              <a:t>ک</a:t>
            </a:r>
            <a:r>
              <a:rPr altLang="fa" sz="2800" lang="fa">
                <a:solidFill>
                  <a:srgbClr val="002060"/>
                </a:solidFill>
              </a:rPr>
              <a:t>ل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ف</a:t>
            </a:r>
            <a:r>
              <a:rPr altLang="fa" sz="2800" lang="fa">
                <a:solidFill>
                  <a:srgbClr val="002060"/>
                </a:solidFill>
              </a:rPr>
              <a:t>ت</a:t>
            </a:r>
            <a:r>
              <a:rPr altLang="fa" sz="2800" lang="fa">
                <a:solidFill>
                  <a:srgbClr val="002060"/>
                </a:solidFill>
              </a:rPr>
              <a:t>ه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fa">
                <a:solidFill>
                  <a:srgbClr val="002060"/>
                </a:solidFill>
              </a:rPr>
              <a:t>ا</a:t>
            </a:r>
            <a:r>
              <a:rPr altLang="fa" sz="2800" lang="fa">
                <a:solidFill>
                  <a:srgbClr val="002060"/>
                </a:solidFill>
              </a:rPr>
              <a:t>ر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م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en-US">
                <a:solidFill>
                  <a:srgbClr val="002060"/>
                </a:solidFill>
              </a:rPr>
              <a:t> </a:t>
            </a:r>
            <a:r>
              <a:rPr altLang="fa" sz="2800" lang="fa">
                <a:solidFill>
                  <a:srgbClr val="002060"/>
                </a:solidFill>
              </a:rPr>
              <a:t>گ</a:t>
            </a:r>
            <a:r>
              <a:rPr altLang="fa" sz="2800" lang="fa">
                <a:solidFill>
                  <a:srgbClr val="002060"/>
                </a:solidFill>
              </a:rPr>
              <a:t>و</a:t>
            </a:r>
            <a:r>
              <a:rPr altLang="fa" sz="2800" lang="fa">
                <a:solidFill>
                  <a:srgbClr val="002060"/>
                </a:solidFill>
              </a:rPr>
              <a:t>ی</a:t>
            </a:r>
            <a:r>
              <a:rPr altLang="fa" sz="2800" lang="fa">
                <a:solidFill>
                  <a:srgbClr val="002060"/>
                </a:solidFill>
              </a:rPr>
              <a:t>ن</a:t>
            </a:r>
            <a:r>
              <a:rPr altLang="fa" sz="2800" lang="fa">
                <a:solidFill>
                  <a:srgbClr val="002060"/>
                </a:solidFill>
              </a:rPr>
              <a:t>د</a:t>
            </a:r>
            <a:r>
              <a:rPr altLang="fa" sz="2800" lang="en-US">
                <a:solidFill>
                  <a:srgbClr val="002060"/>
                </a:solidFill>
              </a:rPr>
              <a:t>.</a:t>
            </a:r>
            <a:endParaRPr sz="2800" lang="fa-I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SM-A235F</dc:creator>
  <dcterms:created xsi:type="dcterms:W3CDTF">۲۰۱۵-۰۵-۱۰T۰۳:۳۰:۴۵Z</dcterms:created>
  <dcterms:modified xsi:type="dcterms:W3CDTF">۲۰۲۴-۰۳-۱۳T۱۵:۲۲:۵۴Z</dcterms:modified>
</cp:coreProperties>
</file>