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f214db33238fef8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f214db33238fef8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6e1030044c1c43d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6e1030044c1c43d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f214db33238fef8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f214db33238fef8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214db33238fef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214db33238fef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214db33238fef8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f214db33238fef8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f214db33238fef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f214db33238fef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214db33238fef8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214db33238fef8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214db33238fef8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214db33238fef8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f214db33238fef8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f214db33238fef8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214db33238fef8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214db33238fef8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f214db33238fef8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f214db33238fef8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54477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CHAPTER 8 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INSTRUMENTS AND GAUGES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2041793"/>
            <a:ext cx="91440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Nooshin Morovati</a:t>
            </a:r>
            <a:endParaRPr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-188200" y="91722"/>
            <a:ext cx="9144000" cy="4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9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0" y="330502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9. VERNIER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کولیس ورنیه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88275"/>
            <a:ext cx="5232100" cy="340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/>
        </p:nvSpPr>
        <p:spPr>
          <a:xfrm>
            <a:off x="0" y="389263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10. TRAMMELS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    بیضی‌کش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55475"/>
            <a:ext cx="5351926" cy="293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0" y="468238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1. ARDOMETER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کیلومترشمار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98150"/>
            <a:ext cx="5383576" cy="3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0" y="431076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2. CALIPER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‌                                           کولیس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97275"/>
            <a:ext cx="5739000" cy="2893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0" y="380702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3. CLINOMETER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     شیب‌سنج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60725"/>
            <a:ext cx="4961275" cy="343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0" y="315817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4. DIVIDERS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        پرگار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4675"/>
            <a:ext cx="6407226" cy="341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0" y="724359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5. DRILL GAUGE 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   شابلون مته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98725"/>
            <a:ext cx="6020824" cy="3144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0" y="288274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6. MICROMETER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      ریزسنج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69575"/>
            <a:ext cx="6381950" cy="352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0" y="339686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7. PROTRACTOR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          نقاله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4550"/>
            <a:ext cx="5266650" cy="341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7300" y="307255"/>
            <a:ext cx="91440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8. PYROMETER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</a:rPr>
              <a:t>                                            آذرسنج</a:t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973450"/>
            <a:ext cx="5397850" cy="301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