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09" autoAdjust="0"/>
    <p:restoredTop sz="94660"/>
  </p:normalViewPr>
  <p:slideViewPr>
    <p:cSldViewPr>
      <p:cViewPr varScale="1">
        <p:scale>
          <a:sx n="92" d="100"/>
          <a:sy n="92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D8804F-445C-4A17-B5F2-2CA402C11F61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F1C0AA-A3F6-429F-BFD5-0E36945895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89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C0AA-A3F6-429F-BFD5-0E3694589516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9005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587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623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59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844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59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35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396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103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98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60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50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E9355-67F9-463D-813D-045AB51C7840}" type="datetimeFigureOut">
              <a:rPr lang="fa-IR" smtClean="0"/>
              <a:t>09/05/1445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1DD2-8AC4-4009-9DC7-F3FA5ED69D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5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69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130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10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27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2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332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54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5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9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66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</Words>
  <Application>Microsoft Office PowerPoint</Application>
  <PresentationFormat>On-screen Show (4:3)</PresentationFormat>
  <Paragraphs>11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21</cp:revision>
  <dcterms:created xsi:type="dcterms:W3CDTF">2024-03-14T17:35:37Z</dcterms:created>
  <dcterms:modified xsi:type="dcterms:W3CDTF">2024-03-14T21:13:14Z</dcterms:modified>
</cp:coreProperties>
</file>